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9" r:id="rId1"/>
    <p:sldMasterId id="2147484084" r:id="rId2"/>
    <p:sldMasterId id="2147484098" r:id="rId3"/>
  </p:sldMasterIdLst>
  <p:notesMasterIdLst>
    <p:notesMasterId r:id="rId33"/>
  </p:notesMasterIdLst>
  <p:sldIdLst>
    <p:sldId id="256" r:id="rId4"/>
    <p:sldId id="561" r:id="rId5"/>
    <p:sldId id="722" r:id="rId6"/>
    <p:sldId id="562" r:id="rId7"/>
    <p:sldId id="697" r:id="rId8"/>
    <p:sldId id="687" r:id="rId9"/>
    <p:sldId id="560" r:id="rId10"/>
    <p:sldId id="698" r:id="rId11"/>
    <p:sldId id="700" r:id="rId12"/>
    <p:sldId id="662" r:id="rId13"/>
    <p:sldId id="663" r:id="rId14"/>
    <p:sldId id="710" r:id="rId15"/>
    <p:sldId id="712" r:id="rId16"/>
    <p:sldId id="713" r:id="rId17"/>
    <p:sldId id="730" r:id="rId18"/>
    <p:sldId id="742" r:id="rId19"/>
    <p:sldId id="743" r:id="rId20"/>
    <p:sldId id="716" r:id="rId21"/>
    <p:sldId id="718" r:id="rId22"/>
    <p:sldId id="719" r:id="rId23"/>
    <p:sldId id="720" r:id="rId24"/>
    <p:sldId id="563" r:id="rId25"/>
    <p:sldId id="740" r:id="rId26"/>
    <p:sldId id="741" r:id="rId27"/>
    <p:sldId id="727" r:id="rId28"/>
    <p:sldId id="728" r:id="rId29"/>
    <p:sldId id="724" r:id="rId30"/>
    <p:sldId id="695" r:id="rId31"/>
    <p:sldId id="74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CCFF"/>
    <a:srgbClr val="FF0066"/>
    <a:srgbClr val="FF66FF"/>
    <a:srgbClr val="7A9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3" autoAdjust="0"/>
    <p:restoredTop sz="93250" autoAdjust="0"/>
  </p:normalViewPr>
  <p:slideViewPr>
    <p:cSldViewPr>
      <p:cViewPr varScale="1">
        <p:scale>
          <a:sx n="109" d="100"/>
          <a:sy n="109" d="100"/>
        </p:scale>
        <p:origin x="-882" y="-84"/>
      </p:cViewPr>
      <p:guideLst>
        <p:guide orient="horz" pos="624"/>
        <p:guide orient="horz" pos="528"/>
        <p:guide orient="horz" pos="41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AA0700-B223-4420-A4CD-386C7EC18AA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E6776D-5FDE-4CF8-B72B-54846BD12736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noFill/>
        <a:ln w="38100">
          <a:solidFill>
            <a:schemeClr val="tx2"/>
          </a:solidFill>
        </a:ln>
      </dgm:spPr>
      <dgm:t>
        <a:bodyPr/>
        <a:lstStyle/>
        <a:p>
          <a:r>
            <a:rPr lang="en-US" sz="17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First-line therapy</a:t>
          </a:r>
        </a:p>
        <a:p>
          <a:r>
            <a:rPr lang="en-US" sz="17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carboplatin/paclitaxel IV</a:t>
          </a:r>
        </a:p>
        <a:p>
          <a:r>
            <a:rPr lang="en-US" sz="17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Cisplatin/paclitaxel IP</a:t>
          </a:r>
          <a:endParaRPr lang="en-US" sz="1700" b="1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FF6B099A-B9BE-419D-A205-F3F761B4876A}" type="parTrans" cxnId="{60696E1B-60D2-4DCA-BC3D-C4B65505B35D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B7CCC99D-BF1C-437F-97FC-0C3D338CEA99}" type="sibTrans" cxnId="{60696E1B-60D2-4DCA-BC3D-C4B65505B35D}">
      <dgm:prSet/>
      <dgm:spPr/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EA425F79-E5B4-4B19-BB88-5C943D4A43DA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solidFill>
            <a:srgbClr val="00B0F0"/>
          </a:solidFill>
        </a:ln>
      </dgm:spPr>
      <dgm:t>
        <a:bodyPr/>
        <a:lstStyle/>
        <a:p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Platinum-sensitive (relapse </a:t>
          </a:r>
          <a:b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&gt;12 months)</a:t>
          </a:r>
          <a:endParaRPr lang="en-US" sz="1600" b="1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C08F2BDC-C820-43EB-8EF4-67F693B90C54}" type="parTrans" cxnId="{2FF5AB19-9429-448C-A350-AFC707828F18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29C47C15-5A4A-424F-994D-E05DC7114105}" type="sibTrans" cxnId="{2FF5AB19-9429-448C-A350-AFC707828F18}">
      <dgm:prSet/>
      <dgm:spPr/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AD4A03DB-56DC-461E-BD05-6A6835DBD847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solidFill>
            <a:srgbClr val="00B0F0"/>
          </a:solidFill>
        </a:ln>
      </dgm:spPr>
      <dgm:t>
        <a:bodyPr/>
        <a:lstStyle/>
        <a:p>
          <a:pPr>
            <a:spcAft>
              <a:spcPts val="0"/>
            </a:spcAft>
          </a:pP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Evaluate surgery </a:t>
          </a:r>
        </a:p>
        <a:p>
          <a:pPr>
            <a:spcAft>
              <a:spcPts val="0"/>
            </a:spcAft>
          </a:pP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    </a:t>
          </a:r>
          <a:r>
            <a:rPr lang="en-US" sz="1600" b="1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rechallenge</a:t>
          </a: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: </a:t>
          </a:r>
          <a:r>
            <a:rPr lang="en-US" sz="1600" b="1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platin</a:t>
          </a: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-based combination chemotherapy </a:t>
          </a:r>
          <a:endParaRPr lang="en-US" sz="1600" b="1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363AAC5-C31E-4B51-B95B-FE7BBE63406D}" type="parTrans" cxnId="{700F77FC-9F44-4280-8CB7-62D6A06174DF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083E5DF7-F69F-4E97-B53E-B77C4E850C23}" type="sibTrans" cxnId="{700F77FC-9F44-4280-8CB7-62D6A06174DF}">
      <dgm:prSet/>
      <dgm:spPr/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A1F0759E-F194-4D5E-80A6-B1BAD160B1E0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noFill/>
        <a:ln>
          <a:solidFill>
            <a:srgbClr val="FF66FF"/>
          </a:solidFill>
        </a:ln>
      </dgm:spPr>
      <dgm:t>
        <a:bodyPr/>
        <a:lstStyle/>
        <a:p>
          <a:endParaRPr lang="en-US" sz="1600" b="1" noProof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PLD/</a:t>
          </a:r>
          <a:r>
            <a:rPr lang="en-US" sz="1600" b="1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carbo</a:t>
          </a: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gemcitabine/</a:t>
          </a:r>
          <a:r>
            <a:rPr lang="en-US" sz="1600" b="1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carbo</a:t>
          </a: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paclitaxel/</a:t>
          </a:r>
          <a:r>
            <a:rPr lang="en-US" sz="1600" b="1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carbo</a:t>
          </a: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</a:t>
          </a:r>
          <a:r>
            <a:rPr lang="en-US" sz="1600" b="1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trabectedin</a:t>
          </a: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/PLD</a:t>
          </a:r>
        </a:p>
        <a:p>
          <a:endParaRPr lang="en-US" sz="1600" b="1" noProof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6274EA26-9572-41D2-A771-F1C9CBCF9176}" type="parTrans" cxnId="{E21CA95D-FA5D-4933-A412-3A4F13804FC7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0FBD125E-BA5B-49E4-9497-FFA02CC6246E}" type="sibTrans" cxnId="{E21CA95D-FA5D-4933-A412-3A4F13804FC7}">
      <dgm:prSet/>
      <dgm:spPr/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F5911242-E385-4F38-9CEE-E51AA7B25B90}">
      <dgm:prSet phldrT="[Text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noFill/>
        <a:ln>
          <a:solidFill>
            <a:srgbClr val="FF66FF"/>
          </a:solidFill>
        </a:ln>
      </dgm:spPr>
      <dgm:t>
        <a:bodyPr/>
        <a:lstStyle/>
        <a:p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Partially platinum-sensitive </a:t>
          </a:r>
          <a:b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(relapse </a:t>
          </a:r>
          <a:b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6-12 months)</a:t>
          </a:r>
          <a:endParaRPr lang="en-US" sz="1600" b="1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D7AA7D80-B023-4CE6-A452-D0A1C9A35C33}" type="sibTrans" cxnId="{93462E14-310B-4A68-8546-299F3F77D662}">
      <dgm:prSet/>
      <dgm:spPr/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73D6F7F9-5478-4860-BB53-919983BA5F2D}" type="parTrans" cxnId="{93462E14-310B-4A68-8546-299F3F77D662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41FE8458-F942-45D1-B204-F8A3251C1C0E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rgbClr val="FF0066"/>
          </a:solidFill>
        </a:ln>
      </dgm:spPr>
      <dgm:t>
        <a:bodyPr/>
        <a:lstStyle/>
        <a:p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Platinum-resistant / refractory </a:t>
          </a:r>
          <a:b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(relapse &lt;6 months or no response)</a:t>
          </a:r>
          <a:endParaRPr lang="en-US" sz="1600" b="1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gm:t>
    </dgm:pt>
    <dgm:pt modelId="{573CC520-1A9F-4249-8D9E-0A20242A0864}" type="parTrans" cxnId="{71108363-7323-48BB-A7CA-C20027BF52BF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424FA29A-CDE1-4A36-BE40-E56773DF0D15}" type="sibTrans" cxnId="{71108363-7323-48BB-A7CA-C20027BF52BF}">
      <dgm:prSet/>
      <dgm:spPr/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27B380B3-BE07-4DAF-A267-3AD7A22205B9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noFill/>
        <a:ln>
          <a:solidFill>
            <a:srgbClr val="FF0066"/>
          </a:solidFill>
        </a:ln>
      </dgm:spPr>
      <dgm:t>
        <a:bodyPr/>
        <a:lstStyle/>
        <a:p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PLD, </a:t>
          </a:r>
          <a:r>
            <a:rPr lang="en-US" sz="1600" b="1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topotecan</a:t>
          </a: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weekly </a:t>
          </a:r>
          <a:r>
            <a:rPr lang="en-US" sz="1600" b="1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carbo</a:t>
          </a: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/ paclitaxel or </a:t>
          </a:r>
          <a:b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paclitaxel weekly</a:t>
          </a:r>
          <a:b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Experimental drugs </a:t>
          </a:r>
        </a:p>
      </dgm:t>
    </dgm:pt>
    <dgm:pt modelId="{95B5A49F-174E-437E-90A2-517090485059}" type="parTrans" cxnId="{E26D2F55-0F6F-4763-B3E9-6883BD8871F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17BE7533-BF10-4B6E-84FB-59B5FBA2671E}" type="sibTrans" cxnId="{E26D2F55-0F6F-4763-B3E9-6883BD8871FB}">
      <dgm:prSet/>
      <dgm:spPr/>
      <dgm:t>
        <a:bodyPr/>
        <a:lstStyle/>
        <a:p>
          <a:endParaRPr lang="en-US" sz="1700" b="0">
            <a:latin typeface="Arial" pitchFamily="34" charset="0"/>
            <a:cs typeface="Arial" pitchFamily="34" charset="0"/>
          </a:endParaRPr>
        </a:p>
      </dgm:t>
    </dgm:pt>
    <dgm:pt modelId="{20D8DE16-E5BB-467E-BF6B-AB4640D2AD75}" type="pres">
      <dgm:prSet presAssocID="{00AA0700-B223-4420-A4CD-386C7EC18A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691775B-26F4-2D40-8953-E1F5AB9C4843}" type="pres">
      <dgm:prSet presAssocID="{F0E6776D-5FDE-4CF8-B72B-54846BD12736}" presName="hierRoot1" presStyleCnt="0">
        <dgm:presLayoutVars>
          <dgm:hierBranch val="init"/>
        </dgm:presLayoutVars>
      </dgm:prSet>
      <dgm:spPr/>
    </dgm:pt>
    <dgm:pt modelId="{8895FFE3-9AD5-2A45-8B2F-3AA47C5D86DC}" type="pres">
      <dgm:prSet presAssocID="{F0E6776D-5FDE-4CF8-B72B-54846BD12736}" presName="rootComposite1" presStyleCnt="0"/>
      <dgm:spPr/>
    </dgm:pt>
    <dgm:pt modelId="{30847611-4837-FA43-8180-697C29D44EDF}" type="pres">
      <dgm:prSet presAssocID="{F0E6776D-5FDE-4CF8-B72B-54846BD12736}" presName="rootText1" presStyleLbl="node0" presStyleIdx="0" presStyleCnt="1" custScaleX="485371" custScaleY="18463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8C4558-1532-644C-814F-01321714ECC0}" type="pres">
      <dgm:prSet presAssocID="{F0E6776D-5FDE-4CF8-B72B-54846BD1273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ABEB26A-D037-A145-BAE4-29C67C343E0D}" type="pres">
      <dgm:prSet presAssocID="{F0E6776D-5FDE-4CF8-B72B-54846BD12736}" presName="hierChild2" presStyleCnt="0"/>
      <dgm:spPr/>
    </dgm:pt>
    <dgm:pt modelId="{3E14DE1E-B0F4-426E-963C-75BB8A2F2334}" type="pres">
      <dgm:prSet presAssocID="{C08F2BDC-C820-43EB-8EF4-67F693B90C54}" presName="Name37" presStyleLbl="parChTrans1D2" presStyleIdx="0" presStyleCnt="3"/>
      <dgm:spPr/>
      <dgm:t>
        <a:bodyPr/>
        <a:lstStyle/>
        <a:p>
          <a:endParaRPr lang="en-US"/>
        </a:p>
      </dgm:t>
    </dgm:pt>
    <dgm:pt modelId="{30EB8005-4CC0-49B5-9CCD-0C1BA94B280B}" type="pres">
      <dgm:prSet presAssocID="{EA425F79-E5B4-4B19-BB88-5C943D4A43DA}" presName="hierRoot2" presStyleCnt="0">
        <dgm:presLayoutVars>
          <dgm:hierBranch val="init"/>
        </dgm:presLayoutVars>
      </dgm:prSet>
      <dgm:spPr/>
    </dgm:pt>
    <dgm:pt modelId="{028B752D-52E4-48B9-9285-86C07124F333}" type="pres">
      <dgm:prSet presAssocID="{EA425F79-E5B4-4B19-BB88-5C943D4A43DA}" presName="rootComposite" presStyleCnt="0"/>
      <dgm:spPr/>
    </dgm:pt>
    <dgm:pt modelId="{B8E3B6D0-180D-4A1E-A8BF-E2A8EEB29346}" type="pres">
      <dgm:prSet presAssocID="{EA425F79-E5B4-4B19-BB88-5C943D4A43DA}" presName="rootText" presStyleLbl="node2" presStyleIdx="0" presStyleCnt="3" custScaleX="191126" custScaleY="143764" custLinFactNeighborX="47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D0CD32-B226-4E9E-A8BE-66F59853954E}" type="pres">
      <dgm:prSet presAssocID="{EA425F79-E5B4-4B19-BB88-5C943D4A43DA}" presName="rootConnector" presStyleLbl="node2" presStyleIdx="0" presStyleCnt="3"/>
      <dgm:spPr/>
      <dgm:t>
        <a:bodyPr/>
        <a:lstStyle/>
        <a:p>
          <a:endParaRPr lang="en-US"/>
        </a:p>
      </dgm:t>
    </dgm:pt>
    <dgm:pt modelId="{3B013A22-C97D-49B0-9412-B4054E5B8F6C}" type="pres">
      <dgm:prSet presAssocID="{EA425F79-E5B4-4B19-BB88-5C943D4A43DA}" presName="hierChild4" presStyleCnt="0"/>
      <dgm:spPr/>
    </dgm:pt>
    <dgm:pt modelId="{F729D7DD-7BC2-4888-BBB1-D202792175AA}" type="pres">
      <dgm:prSet presAssocID="{6363AAC5-C31E-4B51-B95B-FE7BBE63406D}" presName="Name37" presStyleLbl="parChTrans1D3" presStyleIdx="0" presStyleCnt="3"/>
      <dgm:spPr/>
      <dgm:t>
        <a:bodyPr/>
        <a:lstStyle/>
        <a:p>
          <a:endParaRPr lang="en-US"/>
        </a:p>
      </dgm:t>
    </dgm:pt>
    <dgm:pt modelId="{F60ACF9E-84A0-4936-B5FA-1FB00376632C}" type="pres">
      <dgm:prSet presAssocID="{AD4A03DB-56DC-461E-BD05-6A6835DBD847}" presName="hierRoot2" presStyleCnt="0">
        <dgm:presLayoutVars>
          <dgm:hierBranch val="init"/>
        </dgm:presLayoutVars>
      </dgm:prSet>
      <dgm:spPr/>
    </dgm:pt>
    <dgm:pt modelId="{AF09F58A-9B6E-49B2-A0DA-A0A6432EDF55}" type="pres">
      <dgm:prSet presAssocID="{AD4A03DB-56DC-461E-BD05-6A6835DBD847}" presName="rootComposite" presStyleCnt="0"/>
      <dgm:spPr/>
    </dgm:pt>
    <dgm:pt modelId="{6A5DEB76-19E6-4247-BAB9-11FF14A53671}" type="pres">
      <dgm:prSet presAssocID="{AD4A03DB-56DC-461E-BD05-6A6835DBD847}" presName="rootText" presStyleLbl="node3" presStyleIdx="0" presStyleCnt="3" custScaleX="185358" custScaleY="250122" custLinFactNeighborX="-487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9DD98C-4FC7-4A1D-894E-6346E41AC8FB}" type="pres">
      <dgm:prSet presAssocID="{AD4A03DB-56DC-461E-BD05-6A6835DBD847}" presName="rootConnector" presStyleLbl="node3" presStyleIdx="0" presStyleCnt="3"/>
      <dgm:spPr/>
      <dgm:t>
        <a:bodyPr/>
        <a:lstStyle/>
        <a:p>
          <a:endParaRPr lang="en-US"/>
        </a:p>
      </dgm:t>
    </dgm:pt>
    <dgm:pt modelId="{432CD583-F652-40CE-A175-D54C97D30CA1}" type="pres">
      <dgm:prSet presAssocID="{AD4A03DB-56DC-461E-BD05-6A6835DBD847}" presName="hierChild4" presStyleCnt="0"/>
      <dgm:spPr/>
    </dgm:pt>
    <dgm:pt modelId="{F59FD36D-F62D-418E-BF40-AC7DAE7D745B}" type="pres">
      <dgm:prSet presAssocID="{AD4A03DB-56DC-461E-BD05-6A6835DBD847}" presName="hierChild5" presStyleCnt="0"/>
      <dgm:spPr/>
    </dgm:pt>
    <dgm:pt modelId="{4BE5A53F-5964-4E36-B346-D43D05F709E7}" type="pres">
      <dgm:prSet presAssocID="{EA425F79-E5B4-4B19-BB88-5C943D4A43DA}" presName="hierChild5" presStyleCnt="0"/>
      <dgm:spPr/>
    </dgm:pt>
    <dgm:pt modelId="{556E74D4-302F-4629-9678-3775F9A23D5D}" type="pres">
      <dgm:prSet presAssocID="{73D6F7F9-5478-4860-BB53-919983BA5F2D}" presName="Name37" presStyleLbl="parChTrans1D2" presStyleIdx="1" presStyleCnt="3"/>
      <dgm:spPr/>
      <dgm:t>
        <a:bodyPr/>
        <a:lstStyle/>
        <a:p>
          <a:endParaRPr lang="en-US"/>
        </a:p>
      </dgm:t>
    </dgm:pt>
    <dgm:pt modelId="{B73C824C-6D90-4797-B436-B2FACAD96816}" type="pres">
      <dgm:prSet presAssocID="{F5911242-E385-4F38-9CEE-E51AA7B25B90}" presName="hierRoot2" presStyleCnt="0">
        <dgm:presLayoutVars>
          <dgm:hierBranch val="init"/>
        </dgm:presLayoutVars>
      </dgm:prSet>
      <dgm:spPr/>
    </dgm:pt>
    <dgm:pt modelId="{32A6FF4B-1D7A-4196-8E3A-27C296B75F39}" type="pres">
      <dgm:prSet presAssocID="{F5911242-E385-4F38-9CEE-E51AA7B25B90}" presName="rootComposite" presStyleCnt="0"/>
      <dgm:spPr/>
    </dgm:pt>
    <dgm:pt modelId="{909D70E6-74BD-4BBD-B859-8DF6B44F9284}" type="pres">
      <dgm:prSet presAssocID="{F5911242-E385-4F38-9CEE-E51AA7B25B90}" presName="rootText" presStyleLbl="node2" presStyleIdx="1" presStyleCnt="3" custScaleX="193886" custScaleY="173261" custLinFactNeighborX="49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144B595-F825-4C67-8C67-2BA13FEBB48B}" type="pres">
      <dgm:prSet presAssocID="{F5911242-E385-4F38-9CEE-E51AA7B25B90}" presName="rootConnector" presStyleLbl="node2" presStyleIdx="1" presStyleCnt="3"/>
      <dgm:spPr/>
      <dgm:t>
        <a:bodyPr/>
        <a:lstStyle/>
        <a:p>
          <a:endParaRPr lang="en-US"/>
        </a:p>
      </dgm:t>
    </dgm:pt>
    <dgm:pt modelId="{40EB11E1-9068-4C92-8EF8-4844056D9F23}" type="pres">
      <dgm:prSet presAssocID="{F5911242-E385-4F38-9CEE-E51AA7B25B90}" presName="hierChild4" presStyleCnt="0"/>
      <dgm:spPr/>
    </dgm:pt>
    <dgm:pt modelId="{F45F362A-D946-473E-ACAD-8BD4B38A9067}" type="pres">
      <dgm:prSet presAssocID="{6274EA26-9572-41D2-A771-F1C9CBCF9176}" presName="Name37" presStyleLbl="parChTrans1D3" presStyleIdx="1" presStyleCnt="3"/>
      <dgm:spPr/>
      <dgm:t>
        <a:bodyPr/>
        <a:lstStyle/>
        <a:p>
          <a:endParaRPr lang="en-US"/>
        </a:p>
      </dgm:t>
    </dgm:pt>
    <dgm:pt modelId="{05D46194-C334-4EC1-9B7F-CC9A93E3CC81}" type="pres">
      <dgm:prSet presAssocID="{A1F0759E-F194-4D5E-80A6-B1BAD160B1E0}" presName="hierRoot2" presStyleCnt="0">
        <dgm:presLayoutVars>
          <dgm:hierBranch val="init"/>
        </dgm:presLayoutVars>
      </dgm:prSet>
      <dgm:spPr/>
    </dgm:pt>
    <dgm:pt modelId="{69CA60B7-962D-4A03-815D-BD8169A2E1D9}" type="pres">
      <dgm:prSet presAssocID="{A1F0759E-F194-4D5E-80A6-B1BAD160B1E0}" presName="rootComposite" presStyleCnt="0"/>
      <dgm:spPr/>
    </dgm:pt>
    <dgm:pt modelId="{05B73AC5-AD3A-4F56-B821-139CF79F08C9}" type="pres">
      <dgm:prSet presAssocID="{A1F0759E-F194-4D5E-80A6-B1BAD160B1E0}" presName="rootText" presStyleLbl="node3" presStyleIdx="1" presStyleCnt="3" custScaleX="195674" custScaleY="187040" custLinFactNeighborX="-53752" custLinFactNeighborY="-116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157D9A-D0AE-489B-87C1-3F24F5015946}" type="pres">
      <dgm:prSet presAssocID="{A1F0759E-F194-4D5E-80A6-B1BAD160B1E0}" presName="rootConnector" presStyleLbl="node3" presStyleIdx="1" presStyleCnt="3"/>
      <dgm:spPr/>
      <dgm:t>
        <a:bodyPr/>
        <a:lstStyle/>
        <a:p>
          <a:endParaRPr lang="en-US"/>
        </a:p>
      </dgm:t>
    </dgm:pt>
    <dgm:pt modelId="{A6691F6D-9EAD-4F31-A9D3-C5C1B7403671}" type="pres">
      <dgm:prSet presAssocID="{A1F0759E-F194-4D5E-80A6-B1BAD160B1E0}" presName="hierChild4" presStyleCnt="0"/>
      <dgm:spPr/>
    </dgm:pt>
    <dgm:pt modelId="{18814B8A-E7AE-44A0-81F3-EBCD4A5D873C}" type="pres">
      <dgm:prSet presAssocID="{A1F0759E-F194-4D5E-80A6-B1BAD160B1E0}" presName="hierChild5" presStyleCnt="0"/>
      <dgm:spPr/>
    </dgm:pt>
    <dgm:pt modelId="{F3931324-E3BD-4FED-A77D-D3ED37600B47}" type="pres">
      <dgm:prSet presAssocID="{F5911242-E385-4F38-9CEE-E51AA7B25B90}" presName="hierChild5" presStyleCnt="0"/>
      <dgm:spPr/>
    </dgm:pt>
    <dgm:pt modelId="{62609318-FC52-4156-9E43-45A53E6DA0BC}" type="pres">
      <dgm:prSet presAssocID="{573CC520-1A9F-4249-8D9E-0A20242A0864}" presName="Name37" presStyleLbl="parChTrans1D2" presStyleIdx="2" presStyleCnt="3"/>
      <dgm:spPr/>
      <dgm:t>
        <a:bodyPr/>
        <a:lstStyle/>
        <a:p>
          <a:endParaRPr lang="en-US"/>
        </a:p>
      </dgm:t>
    </dgm:pt>
    <dgm:pt modelId="{BB0262EA-866D-4752-9F74-C9C89A289120}" type="pres">
      <dgm:prSet presAssocID="{41FE8458-F942-45D1-B204-F8A3251C1C0E}" presName="hierRoot2" presStyleCnt="0">
        <dgm:presLayoutVars>
          <dgm:hierBranch val="init"/>
        </dgm:presLayoutVars>
      </dgm:prSet>
      <dgm:spPr/>
    </dgm:pt>
    <dgm:pt modelId="{647AE7CC-39C5-48E6-A5A0-6747A2DEDB1E}" type="pres">
      <dgm:prSet presAssocID="{41FE8458-F942-45D1-B204-F8A3251C1C0E}" presName="rootComposite" presStyleCnt="0"/>
      <dgm:spPr/>
    </dgm:pt>
    <dgm:pt modelId="{214A92C6-6C96-411C-87A7-C67F67A33764}" type="pres">
      <dgm:prSet presAssocID="{41FE8458-F942-45D1-B204-F8A3251C1C0E}" presName="rootText" presStyleLbl="node2" presStyleIdx="2" presStyleCnt="3" custScaleX="215947" custScaleY="173261" custLinFactNeighborX="49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E70213-7A66-4B62-85F0-7E5C5851F6A8}" type="pres">
      <dgm:prSet presAssocID="{41FE8458-F942-45D1-B204-F8A3251C1C0E}" presName="rootConnector" presStyleLbl="node2" presStyleIdx="2" presStyleCnt="3"/>
      <dgm:spPr/>
      <dgm:t>
        <a:bodyPr/>
        <a:lstStyle/>
        <a:p>
          <a:endParaRPr lang="en-US"/>
        </a:p>
      </dgm:t>
    </dgm:pt>
    <dgm:pt modelId="{1CC76703-F47D-4253-9B78-E368AB7034E4}" type="pres">
      <dgm:prSet presAssocID="{41FE8458-F942-45D1-B204-F8A3251C1C0E}" presName="hierChild4" presStyleCnt="0"/>
      <dgm:spPr/>
    </dgm:pt>
    <dgm:pt modelId="{8FB8EC10-EFEB-4386-9E77-963BEF94ABC4}" type="pres">
      <dgm:prSet presAssocID="{95B5A49F-174E-437E-90A2-517090485059}" presName="Name37" presStyleLbl="parChTrans1D3" presStyleIdx="2" presStyleCnt="3"/>
      <dgm:spPr/>
      <dgm:t>
        <a:bodyPr/>
        <a:lstStyle/>
        <a:p>
          <a:endParaRPr lang="en-US"/>
        </a:p>
      </dgm:t>
    </dgm:pt>
    <dgm:pt modelId="{3216213E-B260-4E7B-BDBE-20DA4172953E}" type="pres">
      <dgm:prSet presAssocID="{27B380B3-BE07-4DAF-A267-3AD7A22205B9}" presName="hierRoot2" presStyleCnt="0">
        <dgm:presLayoutVars>
          <dgm:hierBranch val="init"/>
        </dgm:presLayoutVars>
      </dgm:prSet>
      <dgm:spPr/>
    </dgm:pt>
    <dgm:pt modelId="{C41A2444-928F-4147-A14D-8C0A6E2EB48E}" type="pres">
      <dgm:prSet presAssocID="{27B380B3-BE07-4DAF-A267-3AD7A22205B9}" presName="rootComposite" presStyleCnt="0"/>
      <dgm:spPr/>
    </dgm:pt>
    <dgm:pt modelId="{D954BA0A-B13F-48E0-88FE-0F02D8555BF4}" type="pres">
      <dgm:prSet presAssocID="{27B380B3-BE07-4DAF-A267-3AD7A22205B9}" presName="rootText" presStyleLbl="node3" presStyleIdx="2" presStyleCnt="3" custScaleX="231323" custScaleY="214140" custLinFactNeighborX="-46426" custLinFactNeighborY="-182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D978CE-0F4E-4FAB-98BC-E7296351A374}" type="pres">
      <dgm:prSet presAssocID="{27B380B3-BE07-4DAF-A267-3AD7A22205B9}" presName="rootConnector" presStyleLbl="node3" presStyleIdx="2" presStyleCnt="3"/>
      <dgm:spPr/>
      <dgm:t>
        <a:bodyPr/>
        <a:lstStyle/>
        <a:p>
          <a:endParaRPr lang="en-US"/>
        </a:p>
      </dgm:t>
    </dgm:pt>
    <dgm:pt modelId="{E3475110-0635-4F98-9022-9380AB5A2AD3}" type="pres">
      <dgm:prSet presAssocID="{27B380B3-BE07-4DAF-A267-3AD7A22205B9}" presName="hierChild4" presStyleCnt="0"/>
      <dgm:spPr/>
    </dgm:pt>
    <dgm:pt modelId="{7EF43DA1-7782-4DF2-B8E6-4A302D2E915D}" type="pres">
      <dgm:prSet presAssocID="{27B380B3-BE07-4DAF-A267-3AD7A22205B9}" presName="hierChild5" presStyleCnt="0"/>
      <dgm:spPr/>
    </dgm:pt>
    <dgm:pt modelId="{7D571ABF-3942-4CC1-BEB8-AB1D036DB7C4}" type="pres">
      <dgm:prSet presAssocID="{41FE8458-F942-45D1-B204-F8A3251C1C0E}" presName="hierChild5" presStyleCnt="0"/>
      <dgm:spPr/>
    </dgm:pt>
    <dgm:pt modelId="{D2CEB376-61D2-4041-A5AF-3170449AD29C}" type="pres">
      <dgm:prSet presAssocID="{F0E6776D-5FDE-4CF8-B72B-54846BD12736}" presName="hierChild3" presStyleCnt="0"/>
      <dgm:spPr/>
    </dgm:pt>
  </dgm:ptLst>
  <dgm:cxnLst>
    <dgm:cxn modelId="{49FA473F-BF0E-A84D-978F-F38794FD506C}" type="presOf" srcId="{27B380B3-BE07-4DAF-A267-3AD7A22205B9}" destId="{EED978CE-0F4E-4FAB-98BC-E7296351A374}" srcOrd="1" destOrd="0" presId="urn:microsoft.com/office/officeart/2005/8/layout/orgChart1"/>
    <dgm:cxn modelId="{2FF5AB19-9429-448C-A350-AFC707828F18}" srcId="{F0E6776D-5FDE-4CF8-B72B-54846BD12736}" destId="{EA425F79-E5B4-4B19-BB88-5C943D4A43DA}" srcOrd="0" destOrd="0" parTransId="{C08F2BDC-C820-43EB-8EF4-67F693B90C54}" sibTransId="{29C47C15-5A4A-424F-994D-E05DC7114105}"/>
    <dgm:cxn modelId="{86F6D6FD-FF54-4545-89CA-772B897824B1}" type="presOf" srcId="{EA425F79-E5B4-4B19-BB88-5C943D4A43DA}" destId="{2AD0CD32-B226-4E9E-A8BE-66F59853954E}" srcOrd="1" destOrd="0" presId="urn:microsoft.com/office/officeart/2005/8/layout/orgChart1"/>
    <dgm:cxn modelId="{C4D3E6B9-7513-4343-8C11-4F5D8476E22E}" type="presOf" srcId="{A1F0759E-F194-4D5E-80A6-B1BAD160B1E0}" destId="{05157D9A-D0AE-489B-87C1-3F24F5015946}" srcOrd="1" destOrd="0" presId="urn:microsoft.com/office/officeart/2005/8/layout/orgChart1"/>
    <dgm:cxn modelId="{71108363-7323-48BB-A7CA-C20027BF52BF}" srcId="{F0E6776D-5FDE-4CF8-B72B-54846BD12736}" destId="{41FE8458-F942-45D1-B204-F8A3251C1C0E}" srcOrd="2" destOrd="0" parTransId="{573CC520-1A9F-4249-8D9E-0A20242A0864}" sibTransId="{424FA29A-CDE1-4A36-BE40-E56773DF0D15}"/>
    <dgm:cxn modelId="{C536940A-7BB1-EA4F-8179-AC76B88DC343}" type="presOf" srcId="{95B5A49F-174E-437E-90A2-517090485059}" destId="{8FB8EC10-EFEB-4386-9E77-963BEF94ABC4}" srcOrd="0" destOrd="0" presId="urn:microsoft.com/office/officeart/2005/8/layout/orgChart1"/>
    <dgm:cxn modelId="{700F77FC-9F44-4280-8CB7-62D6A06174DF}" srcId="{EA425F79-E5B4-4B19-BB88-5C943D4A43DA}" destId="{AD4A03DB-56DC-461E-BD05-6A6835DBD847}" srcOrd="0" destOrd="0" parTransId="{6363AAC5-C31E-4B51-B95B-FE7BBE63406D}" sibTransId="{083E5DF7-F69F-4E97-B53E-B77C4E850C23}"/>
    <dgm:cxn modelId="{E26D2F55-0F6F-4763-B3E9-6883BD8871FB}" srcId="{41FE8458-F942-45D1-B204-F8A3251C1C0E}" destId="{27B380B3-BE07-4DAF-A267-3AD7A22205B9}" srcOrd="0" destOrd="0" parTransId="{95B5A49F-174E-437E-90A2-517090485059}" sibTransId="{17BE7533-BF10-4B6E-84FB-59B5FBA2671E}"/>
    <dgm:cxn modelId="{01FA041B-227B-FB43-ADBE-5CD44DC5B39C}" type="presOf" srcId="{41FE8458-F942-45D1-B204-F8A3251C1C0E}" destId="{214A92C6-6C96-411C-87A7-C67F67A33764}" srcOrd="0" destOrd="0" presId="urn:microsoft.com/office/officeart/2005/8/layout/orgChart1"/>
    <dgm:cxn modelId="{F4635AEF-9C1D-0248-BEEA-60CF28ED4CDD}" type="presOf" srcId="{573CC520-1A9F-4249-8D9E-0A20242A0864}" destId="{62609318-FC52-4156-9E43-45A53E6DA0BC}" srcOrd="0" destOrd="0" presId="urn:microsoft.com/office/officeart/2005/8/layout/orgChart1"/>
    <dgm:cxn modelId="{A40B6979-CBF7-2045-8FE5-0F42C920096D}" type="presOf" srcId="{73D6F7F9-5478-4860-BB53-919983BA5F2D}" destId="{556E74D4-302F-4629-9678-3775F9A23D5D}" srcOrd="0" destOrd="0" presId="urn:microsoft.com/office/officeart/2005/8/layout/orgChart1"/>
    <dgm:cxn modelId="{9743ED93-93C3-194A-B1C5-1B4282D364AC}" type="presOf" srcId="{AD4A03DB-56DC-461E-BD05-6A6835DBD847}" destId="{D49DD98C-4FC7-4A1D-894E-6346E41AC8FB}" srcOrd="1" destOrd="0" presId="urn:microsoft.com/office/officeart/2005/8/layout/orgChart1"/>
    <dgm:cxn modelId="{0ECADC0F-F15C-6341-95CB-69D3FC714128}" type="presOf" srcId="{00AA0700-B223-4420-A4CD-386C7EC18AA4}" destId="{20D8DE16-E5BB-467E-BF6B-AB4640D2AD75}" srcOrd="0" destOrd="0" presId="urn:microsoft.com/office/officeart/2005/8/layout/orgChart1"/>
    <dgm:cxn modelId="{48D8E2BB-E301-F942-BA7A-A9AADE1FEB1E}" type="presOf" srcId="{6274EA26-9572-41D2-A771-F1C9CBCF9176}" destId="{F45F362A-D946-473E-ACAD-8BD4B38A9067}" srcOrd="0" destOrd="0" presId="urn:microsoft.com/office/officeart/2005/8/layout/orgChart1"/>
    <dgm:cxn modelId="{DC9B1823-D87C-F14F-B7B4-90F48519B401}" type="presOf" srcId="{6363AAC5-C31E-4B51-B95B-FE7BBE63406D}" destId="{F729D7DD-7BC2-4888-BBB1-D202792175AA}" srcOrd="0" destOrd="0" presId="urn:microsoft.com/office/officeart/2005/8/layout/orgChart1"/>
    <dgm:cxn modelId="{3920E36E-1CD6-9C4B-BED2-98687AFD5CB5}" type="presOf" srcId="{F5911242-E385-4F38-9CEE-E51AA7B25B90}" destId="{D144B595-F825-4C67-8C67-2BA13FEBB48B}" srcOrd="1" destOrd="0" presId="urn:microsoft.com/office/officeart/2005/8/layout/orgChart1"/>
    <dgm:cxn modelId="{3CDC871D-2048-0742-92E3-9B437881D057}" type="presOf" srcId="{F5911242-E385-4F38-9CEE-E51AA7B25B90}" destId="{909D70E6-74BD-4BBD-B859-8DF6B44F9284}" srcOrd="0" destOrd="0" presId="urn:microsoft.com/office/officeart/2005/8/layout/orgChart1"/>
    <dgm:cxn modelId="{E21CA95D-FA5D-4933-A412-3A4F13804FC7}" srcId="{F5911242-E385-4F38-9CEE-E51AA7B25B90}" destId="{A1F0759E-F194-4D5E-80A6-B1BAD160B1E0}" srcOrd="0" destOrd="0" parTransId="{6274EA26-9572-41D2-A771-F1C9CBCF9176}" sibTransId="{0FBD125E-BA5B-49E4-9497-FFA02CC6246E}"/>
    <dgm:cxn modelId="{E25ED84F-AD27-C94D-9026-5A5ECCDE5A4A}" type="presOf" srcId="{EA425F79-E5B4-4B19-BB88-5C943D4A43DA}" destId="{B8E3B6D0-180D-4A1E-A8BF-E2A8EEB29346}" srcOrd="0" destOrd="0" presId="urn:microsoft.com/office/officeart/2005/8/layout/orgChart1"/>
    <dgm:cxn modelId="{66F1B5AC-8BB2-5D4C-A6FB-0D40BD1CE7FB}" type="presOf" srcId="{A1F0759E-F194-4D5E-80A6-B1BAD160B1E0}" destId="{05B73AC5-AD3A-4F56-B821-139CF79F08C9}" srcOrd="0" destOrd="0" presId="urn:microsoft.com/office/officeart/2005/8/layout/orgChart1"/>
    <dgm:cxn modelId="{9BA231E9-AEE6-0344-8EB6-C73B497E08ED}" type="presOf" srcId="{F0E6776D-5FDE-4CF8-B72B-54846BD12736}" destId="{CB8C4558-1532-644C-814F-01321714ECC0}" srcOrd="1" destOrd="0" presId="urn:microsoft.com/office/officeart/2005/8/layout/orgChart1"/>
    <dgm:cxn modelId="{CE4D1C5E-7D01-B241-9614-5EA105897C35}" type="presOf" srcId="{27B380B3-BE07-4DAF-A267-3AD7A22205B9}" destId="{D954BA0A-B13F-48E0-88FE-0F02D8555BF4}" srcOrd="0" destOrd="0" presId="urn:microsoft.com/office/officeart/2005/8/layout/orgChart1"/>
    <dgm:cxn modelId="{60696E1B-60D2-4DCA-BC3D-C4B65505B35D}" srcId="{00AA0700-B223-4420-A4CD-386C7EC18AA4}" destId="{F0E6776D-5FDE-4CF8-B72B-54846BD12736}" srcOrd="0" destOrd="0" parTransId="{FF6B099A-B9BE-419D-A205-F3F761B4876A}" sibTransId="{B7CCC99D-BF1C-437F-97FC-0C3D338CEA99}"/>
    <dgm:cxn modelId="{93462E14-310B-4A68-8546-299F3F77D662}" srcId="{F0E6776D-5FDE-4CF8-B72B-54846BD12736}" destId="{F5911242-E385-4F38-9CEE-E51AA7B25B90}" srcOrd="1" destOrd="0" parTransId="{73D6F7F9-5478-4860-BB53-919983BA5F2D}" sibTransId="{D7AA7D80-B023-4CE6-A452-D0A1C9A35C33}"/>
    <dgm:cxn modelId="{0F49D6AD-C80A-2D40-AAA9-974F5E2DE782}" type="presOf" srcId="{F0E6776D-5FDE-4CF8-B72B-54846BD12736}" destId="{30847611-4837-FA43-8180-697C29D44EDF}" srcOrd="0" destOrd="0" presId="urn:microsoft.com/office/officeart/2005/8/layout/orgChart1"/>
    <dgm:cxn modelId="{CDD7E52F-AB86-4B40-967B-E7992B3A8C0D}" type="presOf" srcId="{C08F2BDC-C820-43EB-8EF4-67F693B90C54}" destId="{3E14DE1E-B0F4-426E-963C-75BB8A2F2334}" srcOrd="0" destOrd="0" presId="urn:microsoft.com/office/officeart/2005/8/layout/orgChart1"/>
    <dgm:cxn modelId="{CA0085F0-713F-4244-8031-C5E191FFA174}" type="presOf" srcId="{AD4A03DB-56DC-461E-BD05-6A6835DBD847}" destId="{6A5DEB76-19E6-4247-BAB9-11FF14A53671}" srcOrd="0" destOrd="0" presId="urn:microsoft.com/office/officeart/2005/8/layout/orgChart1"/>
    <dgm:cxn modelId="{D2D3B52B-3D53-CA44-974C-AB4D133421B7}" type="presOf" srcId="{41FE8458-F942-45D1-B204-F8A3251C1C0E}" destId="{B5E70213-7A66-4B62-85F0-7E5C5851F6A8}" srcOrd="1" destOrd="0" presId="urn:microsoft.com/office/officeart/2005/8/layout/orgChart1"/>
    <dgm:cxn modelId="{A2A7A4A0-C5FE-EC46-A007-291BB53F381A}" type="presParOf" srcId="{20D8DE16-E5BB-467E-BF6B-AB4640D2AD75}" destId="{4691775B-26F4-2D40-8953-E1F5AB9C4843}" srcOrd="0" destOrd="0" presId="urn:microsoft.com/office/officeart/2005/8/layout/orgChart1"/>
    <dgm:cxn modelId="{386AB93B-0862-B64E-B9B7-089AC2F18B81}" type="presParOf" srcId="{4691775B-26F4-2D40-8953-E1F5AB9C4843}" destId="{8895FFE3-9AD5-2A45-8B2F-3AA47C5D86DC}" srcOrd="0" destOrd="0" presId="urn:microsoft.com/office/officeart/2005/8/layout/orgChart1"/>
    <dgm:cxn modelId="{8A2F2EE2-7CDD-9046-92AE-78F85225C815}" type="presParOf" srcId="{8895FFE3-9AD5-2A45-8B2F-3AA47C5D86DC}" destId="{30847611-4837-FA43-8180-697C29D44EDF}" srcOrd="0" destOrd="0" presId="urn:microsoft.com/office/officeart/2005/8/layout/orgChart1"/>
    <dgm:cxn modelId="{DBA366C4-88A0-0F45-95CB-E52EEB4449F9}" type="presParOf" srcId="{8895FFE3-9AD5-2A45-8B2F-3AA47C5D86DC}" destId="{CB8C4558-1532-644C-814F-01321714ECC0}" srcOrd="1" destOrd="0" presId="urn:microsoft.com/office/officeart/2005/8/layout/orgChart1"/>
    <dgm:cxn modelId="{F62AFB14-DD6C-5646-A0D4-DEF9A46FC7B5}" type="presParOf" srcId="{4691775B-26F4-2D40-8953-E1F5AB9C4843}" destId="{DABEB26A-D037-A145-BAE4-29C67C343E0D}" srcOrd="1" destOrd="0" presId="urn:microsoft.com/office/officeart/2005/8/layout/orgChart1"/>
    <dgm:cxn modelId="{C84F27BB-49E1-BD4F-90F8-70BA14915616}" type="presParOf" srcId="{DABEB26A-D037-A145-BAE4-29C67C343E0D}" destId="{3E14DE1E-B0F4-426E-963C-75BB8A2F2334}" srcOrd="0" destOrd="0" presId="urn:microsoft.com/office/officeart/2005/8/layout/orgChart1"/>
    <dgm:cxn modelId="{DFB54273-D286-A74F-AF64-4257EDE0DDBE}" type="presParOf" srcId="{DABEB26A-D037-A145-BAE4-29C67C343E0D}" destId="{30EB8005-4CC0-49B5-9CCD-0C1BA94B280B}" srcOrd="1" destOrd="0" presId="urn:microsoft.com/office/officeart/2005/8/layout/orgChart1"/>
    <dgm:cxn modelId="{8E37C911-B96C-8A48-BC93-AE26FB40F44D}" type="presParOf" srcId="{30EB8005-4CC0-49B5-9CCD-0C1BA94B280B}" destId="{028B752D-52E4-48B9-9285-86C07124F333}" srcOrd="0" destOrd="0" presId="urn:microsoft.com/office/officeart/2005/8/layout/orgChart1"/>
    <dgm:cxn modelId="{CBB694F5-7A95-F04A-8BBA-169AD24FEE60}" type="presParOf" srcId="{028B752D-52E4-48B9-9285-86C07124F333}" destId="{B8E3B6D0-180D-4A1E-A8BF-E2A8EEB29346}" srcOrd="0" destOrd="0" presId="urn:microsoft.com/office/officeart/2005/8/layout/orgChart1"/>
    <dgm:cxn modelId="{E9CC1185-A973-2E40-86E6-DDF3C680F16F}" type="presParOf" srcId="{028B752D-52E4-48B9-9285-86C07124F333}" destId="{2AD0CD32-B226-4E9E-A8BE-66F59853954E}" srcOrd="1" destOrd="0" presId="urn:microsoft.com/office/officeart/2005/8/layout/orgChart1"/>
    <dgm:cxn modelId="{4E6D2643-8590-034C-BB01-EF8E64A02764}" type="presParOf" srcId="{30EB8005-4CC0-49B5-9CCD-0C1BA94B280B}" destId="{3B013A22-C97D-49B0-9412-B4054E5B8F6C}" srcOrd="1" destOrd="0" presId="urn:microsoft.com/office/officeart/2005/8/layout/orgChart1"/>
    <dgm:cxn modelId="{F8C28CC4-4EAC-304D-9597-7335E2CC56CF}" type="presParOf" srcId="{3B013A22-C97D-49B0-9412-B4054E5B8F6C}" destId="{F729D7DD-7BC2-4888-BBB1-D202792175AA}" srcOrd="0" destOrd="0" presId="urn:microsoft.com/office/officeart/2005/8/layout/orgChart1"/>
    <dgm:cxn modelId="{2342751E-FF07-DA47-8661-742988A7EB02}" type="presParOf" srcId="{3B013A22-C97D-49B0-9412-B4054E5B8F6C}" destId="{F60ACF9E-84A0-4936-B5FA-1FB00376632C}" srcOrd="1" destOrd="0" presId="urn:microsoft.com/office/officeart/2005/8/layout/orgChart1"/>
    <dgm:cxn modelId="{F2D16D02-3CDB-C142-9A86-7841A09A2D84}" type="presParOf" srcId="{F60ACF9E-84A0-4936-B5FA-1FB00376632C}" destId="{AF09F58A-9B6E-49B2-A0DA-A0A6432EDF55}" srcOrd="0" destOrd="0" presId="urn:microsoft.com/office/officeart/2005/8/layout/orgChart1"/>
    <dgm:cxn modelId="{545C1D65-C243-9242-823A-1310C9CF429D}" type="presParOf" srcId="{AF09F58A-9B6E-49B2-A0DA-A0A6432EDF55}" destId="{6A5DEB76-19E6-4247-BAB9-11FF14A53671}" srcOrd="0" destOrd="0" presId="urn:microsoft.com/office/officeart/2005/8/layout/orgChart1"/>
    <dgm:cxn modelId="{28F74565-DAFA-544A-A430-29CA50FB3845}" type="presParOf" srcId="{AF09F58A-9B6E-49B2-A0DA-A0A6432EDF55}" destId="{D49DD98C-4FC7-4A1D-894E-6346E41AC8FB}" srcOrd="1" destOrd="0" presId="urn:microsoft.com/office/officeart/2005/8/layout/orgChart1"/>
    <dgm:cxn modelId="{BAE6A5F1-4C0D-6C49-8264-CE98E20130E9}" type="presParOf" srcId="{F60ACF9E-84A0-4936-B5FA-1FB00376632C}" destId="{432CD583-F652-40CE-A175-D54C97D30CA1}" srcOrd="1" destOrd="0" presId="urn:microsoft.com/office/officeart/2005/8/layout/orgChart1"/>
    <dgm:cxn modelId="{E083AFF5-8D80-9047-A286-D204504A3B88}" type="presParOf" srcId="{F60ACF9E-84A0-4936-B5FA-1FB00376632C}" destId="{F59FD36D-F62D-418E-BF40-AC7DAE7D745B}" srcOrd="2" destOrd="0" presId="urn:microsoft.com/office/officeart/2005/8/layout/orgChart1"/>
    <dgm:cxn modelId="{3BF14FAF-7CD7-BF47-B395-1315BDCE323A}" type="presParOf" srcId="{30EB8005-4CC0-49B5-9CCD-0C1BA94B280B}" destId="{4BE5A53F-5964-4E36-B346-D43D05F709E7}" srcOrd="2" destOrd="0" presId="urn:microsoft.com/office/officeart/2005/8/layout/orgChart1"/>
    <dgm:cxn modelId="{75505F96-FCCA-B343-93C2-FC9E10C1B79E}" type="presParOf" srcId="{DABEB26A-D037-A145-BAE4-29C67C343E0D}" destId="{556E74D4-302F-4629-9678-3775F9A23D5D}" srcOrd="2" destOrd="0" presId="urn:microsoft.com/office/officeart/2005/8/layout/orgChart1"/>
    <dgm:cxn modelId="{9FEF15A5-BF0A-3347-B84C-BB2B9F5FD65E}" type="presParOf" srcId="{DABEB26A-D037-A145-BAE4-29C67C343E0D}" destId="{B73C824C-6D90-4797-B436-B2FACAD96816}" srcOrd="3" destOrd="0" presId="urn:microsoft.com/office/officeart/2005/8/layout/orgChart1"/>
    <dgm:cxn modelId="{959B096E-215E-5D45-9C13-92C84AE11C92}" type="presParOf" srcId="{B73C824C-6D90-4797-B436-B2FACAD96816}" destId="{32A6FF4B-1D7A-4196-8E3A-27C296B75F39}" srcOrd="0" destOrd="0" presId="urn:microsoft.com/office/officeart/2005/8/layout/orgChart1"/>
    <dgm:cxn modelId="{42A96BD1-016C-9144-A7BE-E54E7F27202E}" type="presParOf" srcId="{32A6FF4B-1D7A-4196-8E3A-27C296B75F39}" destId="{909D70E6-74BD-4BBD-B859-8DF6B44F9284}" srcOrd="0" destOrd="0" presId="urn:microsoft.com/office/officeart/2005/8/layout/orgChart1"/>
    <dgm:cxn modelId="{FC7A93E5-8259-0D43-BC69-8A33074B1686}" type="presParOf" srcId="{32A6FF4B-1D7A-4196-8E3A-27C296B75F39}" destId="{D144B595-F825-4C67-8C67-2BA13FEBB48B}" srcOrd="1" destOrd="0" presId="urn:microsoft.com/office/officeart/2005/8/layout/orgChart1"/>
    <dgm:cxn modelId="{466AF363-D2DB-0F4E-A88B-DD815574BA4B}" type="presParOf" srcId="{B73C824C-6D90-4797-B436-B2FACAD96816}" destId="{40EB11E1-9068-4C92-8EF8-4844056D9F23}" srcOrd="1" destOrd="0" presId="urn:microsoft.com/office/officeart/2005/8/layout/orgChart1"/>
    <dgm:cxn modelId="{5819D648-B4FC-4045-8467-9E7E50B57A80}" type="presParOf" srcId="{40EB11E1-9068-4C92-8EF8-4844056D9F23}" destId="{F45F362A-D946-473E-ACAD-8BD4B38A9067}" srcOrd="0" destOrd="0" presId="urn:microsoft.com/office/officeart/2005/8/layout/orgChart1"/>
    <dgm:cxn modelId="{96B4BE5B-2A74-2B40-A5D0-08DBA461B3F0}" type="presParOf" srcId="{40EB11E1-9068-4C92-8EF8-4844056D9F23}" destId="{05D46194-C334-4EC1-9B7F-CC9A93E3CC81}" srcOrd="1" destOrd="0" presId="urn:microsoft.com/office/officeart/2005/8/layout/orgChart1"/>
    <dgm:cxn modelId="{7004B6AD-216D-D146-A24E-1A3CBAE65C02}" type="presParOf" srcId="{05D46194-C334-4EC1-9B7F-CC9A93E3CC81}" destId="{69CA60B7-962D-4A03-815D-BD8169A2E1D9}" srcOrd="0" destOrd="0" presId="urn:microsoft.com/office/officeart/2005/8/layout/orgChart1"/>
    <dgm:cxn modelId="{FB8C8853-369A-104A-9964-1CE577669127}" type="presParOf" srcId="{69CA60B7-962D-4A03-815D-BD8169A2E1D9}" destId="{05B73AC5-AD3A-4F56-B821-139CF79F08C9}" srcOrd="0" destOrd="0" presId="urn:microsoft.com/office/officeart/2005/8/layout/orgChart1"/>
    <dgm:cxn modelId="{818A81D3-12ED-D74D-8535-A294084BE001}" type="presParOf" srcId="{69CA60B7-962D-4A03-815D-BD8169A2E1D9}" destId="{05157D9A-D0AE-489B-87C1-3F24F5015946}" srcOrd="1" destOrd="0" presId="urn:microsoft.com/office/officeart/2005/8/layout/orgChart1"/>
    <dgm:cxn modelId="{18D6E4AD-8575-BC4C-823C-589A6F3DC4EE}" type="presParOf" srcId="{05D46194-C334-4EC1-9B7F-CC9A93E3CC81}" destId="{A6691F6D-9EAD-4F31-A9D3-C5C1B7403671}" srcOrd="1" destOrd="0" presId="urn:microsoft.com/office/officeart/2005/8/layout/orgChart1"/>
    <dgm:cxn modelId="{B49D5172-D637-2641-ABD2-78A1C33D6CB2}" type="presParOf" srcId="{05D46194-C334-4EC1-9B7F-CC9A93E3CC81}" destId="{18814B8A-E7AE-44A0-81F3-EBCD4A5D873C}" srcOrd="2" destOrd="0" presId="urn:microsoft.com/office/officeart/2005/8/layout/orgChart1"/>
    <dgm:cxn modelId="{27DB909E-7522-0340-B4AA-3F5A0883EA3D}" type="presParOf" srcId="{B73C824C-6D90-4797-B436-B2FACAD96816}" destId="{F3931324-E3BD-4FED-A77D-D3ED37600B47}" srcOrd="2" destOrd="0" presId="urn:microsoft.com/office/officeart/2005/8/layout/orgChart1"/>
    <dgm:cxn modelId="{708F4F58-393B-6C4A-9506-3FBD50E3D4EE}" type="presParOf" srcId="{DABEB26A-D037-A145-BAE4-29C67C343E0D}" destId="{62609318-FC52-4156-9E43-45A53E6DA0BC}" srcOrd="4" destOrd="0" presId="urn:microsoft.com/office/officeart/2005/8/layout/orgChart1"/>
    <dgm:cxn modelId="{3A456372-CEA0-5143-B81D-F1F5D799AA17}" type="presParOf" srcId="{DABEB26A-D037-A145-BAE4-29C67C343E0D}" destId="{BB0262EA-866D-4752-9F74-C9C89A289120}" srcOrd="5" destOrd="0" presId="urn:microsoft.com/office/officeart/2005/8/layout/orgChart1"/>
    <dgm:cxn modelId="{BEBC6EAB-9F02-FA4D-85A4-6F76C1F13721}" type="presParOf" srcId="{BB0262EA-866D-4752-9F74-C9C89A289120}" destId="{647AE7CC-39C5-48E6-A5A0-6747A2DEDB1E}" srcOrd="0" destOrd="0" presId="urn:microsoft.com/office/officeart/2005/8/layout/orgChart1"/>
    <dgm:cxn modelId="{F2D653F2-31A7-0E41-9F98-85395E10A69E}" type="presParOf" srcId="{647AE7CC-39C5-48E6-A5A0-6747A2DEDB1E}" destId="{214A92C6-6C96-411C-87A7-C67F67A33764}" srcOrd="0" destOrd="0" presId="urn:microsoft.com/office/officeart/2005/8/layout/orgChart1"/>
    <dgm:cxn modelId="{AF8185C7-5673-1B4D-952D-DCBB70E754E2}" type="presParOf" srcId="{647AE7CC-39C5-48E6-A5A0-6747A2DEDB1E}" destId="{B5E70213-7A66-4B62-85F0-7E5C5851F6A8}" srcOrd="1" destOrd="0" presId="urn:microsoft.com/office/officeart/2005/8/layout/orgChart1"/>
    <dgm:cxn modelId="{ED2BECC2-28F3-944E-A5B7-1F67DFAF8305}" type="presParOf" srcId="{BB0262EA-866D-4752-9F74-C9C89A289120}" destId="{1CC76703-F47D-4253-9B78-E368AB7034E4}" srcOrd="1" destOrd="0" presId="urn:microsoft.com/office/officeart/2005/8/layout/orgChart1"/>
    <dgm:cxn modelId="{1171831F-142B-F043-871C-2B1C7B154ABE}" type="presParOf" srcId="{1CC76703-F47D-4253-9B78-E368AB7034E4}" destId="{8FB8EC10-EFEB-4386-9E77-963BEF94ABC4}" srcOrd="0" destOrd="0" presId="urn:microsoft.com/office/officeart/2005/8/layout/orgChart1"/>
    <dgm:cxn modelId="{AE1B48CD-F753-444B-87BD-9B6CDB525830}" type="presParOf" srcId="{1CC76703-F47D-4253-9B78-E368AB7034E4}" destId="{3216213E-B260-4E7B-BDBE-20DA4172953E}" srcOrd="1" destOrd="0" presId="urn:microsoft.com/office/officeart/2005/8/layout/orgChart1"/>
    <dgm:cxn modelId="{00F4C418-D6F9-1C45-8FE9-D9F3A0DB901B}" type="presParOf" srcId="{3216213E-B260-4E7B-BDBE-20DA4172953E}" destId="{C41A2444-928F-4147-A14D-8C0A6E2EB48E}" srcOrd="0" destOrd="0" presId="urn:microsoft.com/office/officeart/2005/8/layout/orgChart1"/>
    <dgm:cxn modelId="{82E6B514-7BC4-4B45-A26C-E244BFB5E0BF}" type="presParOf" srcId="{C41A2444-928F-4147-A14D-8C0A6E2EB48E}" destId="{D954BA0A-B13F-48E0-88FE-0F02D8555BF4}" srcOrd="0" destOrd="0" presId="urn:microsoft.com/office/officeart/2005/8/layout/orgChart1"/>
    <dgm:cxn modelId="{1DF399AA-E646-D542-B308-3533BB252108}" type="presParOf" srcId="{C41A2444-928F-4147-A14D-8C0A6E2EB48E}" destId="{EED978CE-0F4E-4FAB-98BC-E7296351A374}" srcOrd="1" destOrd="0" presId="urn:microsoft.com/office/officeart/2005/8/layout/orgChart1"/>
    <dgm:cxn modelId="{A38C804B-4F31-EF4F-8EB9-A08813701AC2}" type="presParOf" srcId="{3216213E-B260-4E7B-BDBE-20DA4172953E}" destId="{E3475110-0635-4F98-9022-9380AB5A2AD3}" srcOrd="1" destOrd="0" presId="urn:microsoft.com/office/officeart/2005/8/layout/orgChart1"/>
    <dgm:cxn modelId="{FB9CB549-7C40-AC48-984B-838F1445B26D}" type="presParOf" srcId="{3216213E-B260-4E7B-BDBE-20DA4172953E}" destId="{7EF43DA1-7782-4DF2-B8E6-4A302D2E915D}" srcOrd="2" destOrd="0" presId="urn:microsoft.com/office/officeart/2005/8/layout/orgChart1"/>
    <dgm:cxn modelId="{5FFFBDEF-EC99-D84D-9CE2-2994FD81E0DB}" type="presParOf" srcId="{BB0262EA-866D-4752-9F74-C9C89A289120}" destId="{7D571ABF-3942-4CC1-BEB8-AB1D036DB7C4}" srcOrd="2" destOrd="0" presId="urn:microsoft.com/office/officeart/2005/8/layout/orgChart1"/>
    <dgm:cxn modelId="{20C3DA3E-A9C5-BB4D-B6A8-C56278840742}" type="presParOf" srcId="{4691775B-26F4-2D40-8953-E1F5AB9C4843}" destId="{D2CEB376-61D2-4041-A5AF-3170449AD29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8EC10-EFEB-4386-9E77-963BEF94ABC4}">
      <dsp:nvSpPr>
        <dsp:cNvPr id="0" name=""/>
        <dsp:cNvSpPr/>
      </dsp:nvSpPr>
      <dsp:spPr>
        <a:xfrm>
          <a:off x="4695261" y="2237679"/>
          <a:ext cx="205588" cy="706710"/>
        </a:xfrm>
        <a:custGeom>
          <a:avLst/>
          <a:gdLst/>
          <a:ahLst/>
          <a:cxnLst/>
          <a:rect l="0" t="0" r="0" b="0"/>
          <a:pathLst>
            <a:path>
              <a:moveTo>
                <a:pt x="205588" y="0"/>
              </a:moveTo>
              <a:lnTo>
                <a:pt x="0" y="706710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09318-FC52-4156-9E43-45A53E6DA0BC}">
      <dsp:nvSpPr>
        <dsp:cNvPr id="0" name=""/>
        <dsp:cNvSpPr/>
      </dsp:nvSpPr>
      <dsp:spPr>
        <a:xfrm>
          <a:off x="3473402" y="1074840"/>
          <a:ext cx="2360682" cy="226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441"/>
              </a:lnTo>
              <a:lnTo>
                <a:pt x="2360682" y="113441"/>
              </a:lnTo>
              <a:lnTo>
                <a:pt x="2360682" y="22688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5F362A-D946-473E-ACAD-8BD4B38A9067}">
      <dsp:nvSpPr>
        <dsp:cNvPr id="0" name=""/>
        <dsp:cNvSpPr/>
      </dsp:nvSpPr>
      <dsp:spPr>
        <a:xfrm>
          <a:off x="2234897" y="2237679"/>
          <a:ext cx="320490" cy="669301"/>
        </a:xfrm>
        <a:custGeom>
          <a:avLst/>
          <a:gdLst/>
          <a:ahLst/>
          <a:cxnLst/>
          <a:rect l="0" t="0" r="0" b="0"/>
          <a:pathLst>
            <a:path>
              <a:moveTo>
                <a:pt x="320490" y="0"/>
              </a:moveTo>
              <a:lnTo>
                <a:pt x="0" y="669301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6E74D4-302F-4629-9678-3775F9A23D5D}">
      <dsp:nvSpPr>
        <dsp:cNvPr id="0" name=""/>
        <dsp:cNvSpPr/>
      </dsp:nvSpPr>
      <dsp:spPr>
        <a:xfrm>
          <a:off x="3347565" y="1074840"/>
          <a:ext cx="91440" cy="226883"/>
        </a:xfrm>
        <a:custGeom>
          <a:avLst/>
          <a:gdLst/>
          <a:ahLst/>
          <a:cxnLst/>
          <a:rect l="0" t="0" r="0" b="0"/>
          <a:pathLst>
            <a:path>
              <a:moveTo>
                <a:pt x="125837" y="0"/>
              </a:moveTo>
              <a:lnTo>
                <a:pt x="125837" y="113441"/>
              </a:lnTo>
              <a:lnTo>
                <a:pt x="45720" y="113441"/>
              </a:lnTo>
              <a:lnTo>
                <a:pt x="45720" y="22688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29D7DD-7BC2-4888-BBB1-D202792175AA}">
      <dsp:nvSpPr>
        <dsp:cNvPr id="0" name=""/>
        <dsp:cNvSpPr/>
      </dsp:nvSpPr>
      <dsp:spPr>
        <a:xfrm>
          <a:off x="0" y="2078336"/>
          <a:ext cx="258189" cy="902462"/>
        </a:xfrm>
        <a:custGeom>
          <a:avLst/>
          <a:gdLst/>
          <a:ahLst/>
          <a:cxnLst/>
          <a:rect l="0" t="0" r="0" b="0"/>
          <a:pathLst>
            <a:path>
              <a:moveTo>
                <a:pt x="258189" y="0"/>
              </a:moveTo>
              <a:lnTo>
                <a:pt x="0" y="902462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14DE1E-B0F4-426E-963C-75BB8A2F2334}">
      <dsp:nvSpPr>
        <dsp:cNvPr id="0" name=""/>
        <dsp:cNvSpPr/>
      </dsp:nvSpPr>
      <dsp:spPr>
        <a:xfrm>
          <a:off x="1084159" y="1074840"/>
          <a:ext cx="2389243" cy="226883"/>
        </a:xfrm>
        <a:custGeom>
          <a:avLst/>
          <a:gdLst/>
          <a:ahLst/>
          <a:cxnLst/>
          <a:rect l="0" t="0" r="0" b="0"/>
          <a:pathLst>
            <a:path>
              <a:moveTo>
                <a:pt x="2389243" y="0"/>
              </a:moveTo>
              <a:lnTo>
                <a:pt x="2389243" y="113441"/>
              </a:lnTo>
              <a:lnTo>
                <a:pt x="0" y="113441"/>
              </a:lnTo>
              <a:lnTo>
                <a:pt x="0" y="226883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47611-4837-FA43-8180-697C29D44EDF}">
      <dsp:nvSpPr>
        <dsp:cNvPr id="0" name=""/>
        <dsp:cNvSpPr/>
      </dsp:nvSpPr>
      <dsp:spPr>
        <a:xfrm>
          <a:off x="851430" y="77421"/>
          <a:ext cx="5243944" cy="997419"/>
        </a:xfrm>
        <a:prstGeom prst="rect">
          <a:avLst/>
        </a:prstGeom>
        <a:noFill/>
        <a:ln w="38100" cap="flat" cmpd="sng" algn="ctr">
          <a:solidFill>
            <a:schemeClr val="tx2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First-line therapy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carboplatin/paclitaxel IV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Cisplatin/paclitaxel IP</a:t>
          </a:r>
          <a:endParaRPr lang="en-US" sz="1700" b="1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851430" y="77421"/>
        <a:ext cx="5243944" cy="997419"/>
      </dsp:txXfrm>
    </dsp:sp>
    <dsp:sp modelId="{B8E3B6D0-180D-4A1E-A8BF-E2A8EEB29346}">
      <dsp:nvSpPr>
        <dsp:cNvPr id="0" name=""/>
        <dsp:cNvSpPr/>
      </dsp:nvSpPr>
      <dsp:spPr>
        <a:xfrm>
          <a:off x="51697" y="1301724"/>
          <a:ext cx="2064923" cy="776612"/>
        </a:xfrm>
        <a:prstGeom prst="rect">
          <a:avLst/>
        </a:prstGeom>
        <a:noFill/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Platinum-sensitive (relapse </a:t>
          </a:r>
          <a:b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&gt;12 months)</a:t>
          </a:r>
          <a:endParaRPr lang="en-US" sz="1600" b="1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51697" y="1301724"/>
        <a:ext cx="2064923" cy="776612"/>
      </dsp:txXfrm>
    </dsp:sp>
    <dsp:sp modelId="{6A5DEB76-19E6-4247-BAB9-11FF14A53671}">
      <dsp:nvSpPr>
        <dsp:cNvPr id="0" name=""/>
        <dsp:cNvSpPr/>
      </dsp:nvSpPr>
      <dsp:spPr>
        <a:xfrm>
          <a:off x="0" y="2305220"/>
          <a:ext cx="2002606" cy="1351158"/>
        </a:xfrm>
        <a:prstGeom prst="rect">
          <a:avLst/>
        </a:prstGeom>
        <a:noFill/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Evaluate surgery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    </a:t>
          </a:r>
          <a:r>
            <a:rPr lang="en-US" sz="1600" b="1" kern="1200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rechallenge</a:t>
          </a: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: </a:t>
          </a:r>
          <a:r>
            <a:rPr lang="en-US" sz="1600" b="1" kern="1200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platin</a:t>
          </a: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-based combination chemotherapy </a:t>
          </a:r>
          <a:endParaRPr lang="en-US" sz="1600" b="1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0" y="2305220"/>
        <a:ext cx="2002606" cy="1351158"/>
      </dsp:txXfrm>
    </dsp:sp>
    <dsp:sp modelId="{909D70E6-74BD-4BBD-B859-8DF6B44F9284}">
      <dsp:nvSpPr>
        <dsp:cNvPr id="0" name=""/>
        <dsp:cNvSpPr/>
      </dsp:nvSpPr>
      <dsp:spPr>
        <a:xfrm>
          <a:off x="2345914" y="1301724"/>
          <a:ext cx="2094742" cy="935955"/>
        </a:xfrm>
        <a:prstGeom prst="rect">
          <a:avLst/>
        </a:prstGeom>
        <a:noFill/>
        <a:ln w="25400" cap="flat" cmpd="sng" algn="ctr">
          <a:solidFill>
            <a:srgbClr val="FF66FF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Partially platinum-sensitive </a:t>
          </a:r>
          <a:b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(relapse </a:t>
          </a:r>
          <a:b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6-12 months)</a:t>
          </a:r>
          <a:endParaRPr lang="en-US" sz="1600" b="1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2345914" y="1301724"/>
        <a:ext cx="2094742" cy="935955"/>
      </dsp:txXfrm>
    </dsp:sp>
    <dsp:sp modelId="{05B73AC5-AD3A-4F56-B821-139CF79F08C9}">
      <dsp:nvSpPr>
        <dsp:cNvPr id="0" name=""/>
        <dsp:cNvSpPr/>
      </dsp:nvSpPr>
      <dsp:spPr>
        <a:xfrm>
          <a:off x="2234897" y="2401786"/>
          <a:ext cx="2114060" cy="1010389"/>
        </a:xfrm>
        <a:prstGeom prst="rect">
          <a:avLst/>
        </a:prstGeom>
        <a:noFill/>
        <a:ln w="25400" cap="flat" cmpd="sng" algn="ctr">
          <a:solidFill>
            <a:srgbClr val="FF66FF"/>
          </a:solidFill>
          <a:prstDash val="solid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noProof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PLD/</a:t>
          </a:r>
          <a:r>
            <a:rPr lang="en-US" sz="1600" b="1" kern="1200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carbo</a:t>
          </a: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gemcitabine/</a:t>
          </a:r>
          <a:r>
            <a:rPr lang="en-US" sz="1600" b="1" kern="1200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carbo</a:t>
          </a: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paclitaxel/</a:t>
          </a:r>
          <a:r>
            <a:rPr lang="en-US" sz="1600" b="1" kern="1200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carbo</a:t>
          </a: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</a:t>
          </a:r>
          <a:r>
            <a:rPr lang="en-US" sz="1600" b="1" kern="1200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trabectedin</a:t>
          </a: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/PLD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noProof="0" dirty="0" smtClean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2234897" y="2401786"/>
        <a:ext cx="2114060" cy="1010389"/>
      </dsp:txXfrm>
    </dsp:sp>
    <dsp:sp modelId="{214A92C6-6C96-411C-87A7-C67F67A33764}">
      <dsp:nvSpPr>
        <dsp:cNvPr id="0" name=""/>
        <dsp:cNvSpPr/>
      </dsp:nvSpPr>
      <dsp:spPr>
        <a:xfrm>
          <a:off x="4667540" y="1301724"/>
          <a:ext cx="2333089" cy="935955"/>
        </a:xfrm>
        <a:prstGeom prst="rect">
          <a:avLst/>
        </a:prstGeom>
        <a:noFill/>
        <a:ln w="25400" cap="flat" cmpd="sng" algn="ctr">
          <a:solidFill>
            <a:srgbClr val="FF0066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Platinum-resistant / refractory </a:t>
          </a:r>
          <a:b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(relapse &lt;6 months or no response)</a:t>
          </a:r>
          <a:endParaRPr lang="en-US" sz="1600" b="1" kern="1200" dirty="0">
            <a:solidFill>
              <a:schemeClr val="tx1"/>
            </a:solidFill>
            <a:latin typeface="Arial" pitchFamily="34" charset="0"/>
            <a:cs typeface="Arial" pitchFamily="34" charset="0"/>
          </a:endParaRPr>
        </a:p>
      </dsp:txBody>
      <dsp:txXfrm>
        <a:off x="4667540" y="1301724"/>
        <a:ext cx="2333089" cy="935955"/>
      </dsp:txXfrm>
    </dsp:sp>
    <dsp:sp modelId="{D954BA0A-B13F-48E0-88FE-0F02D8555BF4}">
      <dsp:nvSpPr>
        <dsp:cNvPr id="0" name=""/>
        <dsp:cNvSpPr/>
      </dsp:nvSpPr>
      <dsp:spPr>
        <a:xfrm>
          <a:off x="4695261" y="2365998"/>
          <a:ext cx="2499211" cy="1156783"/>
        </a:xfrm>
        <a:prstGeom prst="rect">
          <a:avLst/>
        </a:prstGeom>
        <a:noFill/>
        <a:ln w="25400" cap="flat" cmpd="sng" algn="ctr">
          <a:solidFill>
            <a:srgbClr val="FF0066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PLD, </a:t>
          </a:r>
          <a:r>
            <a:rPr lang="en-US" sz="1600" b="1" kern="1200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topotecan</a:t>
          </a: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, weekly </a:t>
          </a:r>
          <a:r>
            <a:rPr lang="en-US" sz="1600" b="1" kern="1200" noProof="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carbo</a:t>
          </a: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 / paclitaxel or </a:t>
          </a:r>
          <a:b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paclitaxel weekly</a:t>
          </a:r>
          <a:b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</a:br>
          <a:r>
            <a:rPr lang="en-US" sz="1600" b="1" kern="1200" noProof="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rPr>
            <a:t>Experimental drugs </a:t>
          </a:r>
        </a:p>
      </dsp:txBody>
      <dsp:txXfrm>
        <a:off x="4695261" y="2365998"/>
        <a:ext cx="2499211" cy="1156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03325-D741-4325-AE43-1951C947B7F1}" type="datetimeFigureOut">
              <a:rPr lang="en-US" smtClean="0"/>
              <a:t>11/21/2014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9A5B2-E274-4620-B529-FAE52B743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8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9A5B2-E274-4620-B529-FAE52B7430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05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0D943B1-7951-434C-8C84-85FCF5EE2AF7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738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1813"/>
            <a:ext cx="5486400" cy="4114800"/>
          </a:xfrm>
          <a:noFill/>
        </p:spPr>
        <p:txBody>
          <a:bodyPr wrap="square" lIns="91412" tIns="45709" rIns="91412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CCNE1/2: Cyclin E1/2; complex with and functions as a regulatory subunit of CDK2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CLSPN = cell cycle regulator, activates CHK1 in response to DNA damage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MCM10 = involved in S-Phase progression; interacts with chromatin during S-phase and dissociates during G2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HIST1H2BD = Histone, responsible for chromosome coiling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EGR1 = Early Growth Response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This slide shows the concept for Wee1 inhibitor.</a:t>
            </a:r>
          </a:p>
          <a:p>
            <a:pPr eaLnBrk="1" hangingPunct="1">
              <a:spcBef>
                <a:spcPct val="0"/>
              </a:spcBef>
            </a:pPr>
            <a:endParaRPr lang="en-US" altLang="ja-JP">
              <a:ea typeface="MS PGothic" charset="0"/>
              <a:cs typeface="MS PGothic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Simplified hypothesis is shown here.</a:t>
            </a:r>
          </a:p>
          <a:p>
            <a:pPr eaLnBrk="1" hangingPunct="1">
              <a:spcBef>
                <a:spcPct val="0"/>
              </a:spcBef>
            </a:pPr>
            <a:endParaRPr lang="en-US" altLang="ja-JP">
              <a:ea typeface="MS PGothic" charset="0"/>
              <a:cs typeface="MS PGothic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DNA damage induces cell cycle arrest by p53 and Wee1 dependent pathway in G1 and G2/M.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In p53- cells, DNA damage induces G2 arrest by Wee1 dependent pathway. 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In this situation, inhibition of Wee1 induces Mitotic progression without fixing DNA damage and induces cell death called mitotic catastrophe.</a:t>
            </a:r>
          </a:p>
          <a:p>
            <a:pPr eaLnBrk="1" hangingPunct="1">
              <a:spcBef>
                <a:spcPct val="0"/>
              </a:spcBef>
            </a:pPr>
            <a:endParaRPr lang="en-US" altLang="ja-JP">
              <a:ea typeface="MS PGothic" charset="0"/>
              <a:cs typeface="MS PGothic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In normal cells, Wee1 inhibition would induce minimal effect because they have p53 dependent pathway.</a:t>
            </a:r>
          </a:p>
          <a:p>
            <a:pPr eaLnBrk="1" hangingPunct="1">
              <a:spcBef>
                <a:spcPct val="0"/>
              </a:spcBef>
            </a:pPr>
            <a:endParaRPr lang="en-US" altLang="ja-JP">
              <a:ea typeface="MS PGothic" charset="0"/>
              <a:cs typeface="MS PGothic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ja-JP">
                <a:ea typeface="MS PGothic" charset="0"/>
                <a:cs typeface="MS PGothic" charset="0"/>
              </a:rPr>
              <a:t>Therefore We think Wee1 inhibitor specifically sensitize p53- cells to DNA damage by abrogation of G2 DNA damage checlpoint.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>
                <a:latin typeface="Arial" charset="0"/>
                <a:cs typeface="msgothic" charset="0"/>
              </a:rPr>
              <a:t>Histologic subtypes of epithelial ovarian carcinoma and associated mutations/molecular aberrations. *, </a:t>
            </a:r>
            <a:r>
              <a:rPr lang="en-GB" i="1">
                <a:latin typeface="Arial" charset="0"/>
                <a:cs typeface="msgothic" charset="0"/>
              </a:rPr>
              <a:t>CHK2, BARD1, BRIP1, PALB2, RAD50, RAD51C, ATM, ATR, EMSY</a:t>
            </a:r>
            <a:r>
              <a:rPr lang="en-GB">
                <a:latin typeface="Arial" charset="0"/>
                <a:cs typeface="msgothic" charset="0"/>
              </a:rPr>
              <a:t>, Fanconi anemia genes. MMR, mismatch repair. References 22, 34, 44, 58–65.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>
                <a:latin typeface="Arial" charset="0"/>
                <a:cs typeface="msgothic" charset="0"/>
              </a:rPr>
              <a:t>CSCs are an important contributor to tumor chemoresistance because of their ability to survive platinum-based chemotherapies. Current platinum therapies target the bulk of non-CSC tumor cells, thus reducing tumor mass but leaving behind platinum-resistant CSCs. Accumulation of drug-resistant CSCs might explain why the vast majority of ovarian cancer patients relapse after chemotherapy and become increasingly platinum resistant. Consequently, successful tumor remission requires a dual combination therapy that targets and eliminates both CSCs and non-CSC tumor cells.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023155D-B305-7847-B487-78C24C9755DA}" type="slidenum">
              <a:rPr lang="en-US" sz="1200">
                <a:ea typeface="PMingLiU" charset="0"/>
                <a:cs typeface="PMingLiU" charset="0"/>
              </a:rPr>
              <a:pPr algn="r" eaLnBrk="1" hangingPunct="1"/>
              <a:t>2</a:t>
            </a:fld>
            <a:endParaRPr lang="en-US" sz="1200">
              <a:ea typeface="PMingLiU" charset="0"/>
              <a:cs typeface="PMingLiU" charset="0"/>
            </a:endParaRPr>
          </a:p>
        </p:txBody>
      </p:sp>
      <p:sp>
        <p:nvSpPr>
          <p:cNvPr id="245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27BF8837-15B0-6E4C-91AD-BDDCD73A56C0}" type="slidenum">
              <a:rPr lang="en-US" sz="1200">
                <a:ea typeface="MS PGothic" charset="0"/>
                <a:cs typeface="MS PGothic" charset="0"/>
              </a:rPr>
              <a:pPr algn="r" eaLnBrk="1" hangingPunct="1"/>
              <a:t>2</a:t>
            </a:fld>
            <a:endParaRPr lang="en-US" sz="1200">
              <a:ea typeface="MS PGothic" charset="0"/>
              <a:cs typeface="MS PGothic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765" tIns="46153" rIns="90765" bIns="46153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PMingLiU" charset="0"/>
                <a:cs typeface="PMingLiU" charset="0"/>
              </a:rPr>
              <a:t>After diagnosis of ovarian carcinoma, the clinical course generally follows a path that includes cytoreductive surgery and multiple cycles of chemotherapy treatment if the disease progresses. To distinguish between consolidation therapy and maintenance therapy, </a:t>
            </a:r>
            <a:r>
              <a:rPr lang="ja-JP" altLang="en-US">
                <a:latin typeface="Calibri" charset="0"/>
                <a:ea typeface="PMingLiU" charset="0"/>
                <a:cs typeface="PMingLiU" charset="0"/>
              </a:rPr>
              <a:t>“</a:t>
            </a:r>
            <a:r>
              <a:rPr lang="en-US" altLang="ja-JP">
                <a:latin typeface="Calibri" charset="0"/>
                <a:ea typeface="PMingLiU" charset="0"/>
                <a:cs typeface="PMingLiU" charset="0"/>
              </a:rPr>
              <a:t>consolidation</a:t>
            </a:r>
            <a:r>
              <a:rPr lang="ja-JP" altLang="en-US">
                <a:latin typeface="Calibri" charset="0"/>
                <a:ea typeface="PMingLiU" charset="0"/>
                <a:cs typeface="PMingLiU" charset="0"/>
              </a:rPr>
              <a:t>”</a:t>
            </a:r>
            <a:r>
              <a:rPr lang="en-US" altLang="ja-JP">
                <a:latin typeface="Calibri" charset="0"/>
                <a:ea typeface="PMingLiU" charset="0"/>
                <a:cs typeface="PMingLiU" charset="0"/>
              </a:rPr>
              <a:t> implies a very short course of a different form of therapy, and </a:t>
            </a:r>
            <a:r>
              <a:rPr lang="ja-JP" altLang="en-US">
                <a:latin typeface="Calibri" charset="0"/>
                <a:ea typeface="PMingLiU" charset="0"/>
                <a:cs typeface="PMingLiU" charset="0"/>
              </a:rPr>
              <a:t>“</a:t>
            </a:r>
            <a:r>
              <a:rPr lang="en-US" altLang="ja-JP">
                <a:latin typeface="Calibri" charset="0"/>
                <a:ea typeface="PMingLiU" charset="0"/>
                <a:cs typeface="PMingLiU" charset="0"/>
              </a:rPr>
              <a:t>maintenance</a:t>
            </a:r>
            <a:r>
              <a:rPr lang="ja-JP" altLang="en-US">
                <a:latin typeface="Calibri" charset="0"/>
                <a:ea typeface="PMingLiU" charset="0"/>
                <a:cs typeface="PMingLiU" charset="0"/>
              </a:rPr>
              <a:t>”</a:t>
            </a:r>
            <a:r>
              <a:rPr lang="en-US" altLang="ja-JP">
                <a:latin typeface="Calibri" charset="0"/>
                <a:ea typeface="PMingLiU" charset="0"/>
                <a:cs typeface="PMingLiU" charset="0"/>
              </a:rPr>
              <a:t> implies a more drawn-out course of a similar type of therapy.</a:t>
            </a:r>
            <a:endParaRPr lang="en-US">
              <a:latin typeface="Calibri" charset="0"/>
              <a:ea typeface="PMingLiU" charset="0"/>
              <a:cs typeface="PMingLiU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nl-BE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14437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14437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14437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14437" eaLnBrk="0" hangingPunct="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28FAB94-37A7-4873-9217-6B35BA1401D1}" type="slidenum">
              <a:rPr lang="en-US" sz="1200" i="0">
                <a:solidFill>
                  <a:srgbClr val="000000"/>
                </a:solidFill>
                <a:latin typeface="Arial" pitchFamily="34" charset="0"/>
              </a:rPr>
              <a:pPr eaLnBrk="1" hangingPunct="1"/>
              <a:t>5</a:t>
            </a:fld>
            <a:endParaRPr lang="en-US" sz="1200" i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>
                <a:latin typeface="Arial" charset="0"/>
                <a:cs typeface="msgothic" charset="0"/>
              </a:rPr>
              <a:t>Targeted therapies in ovarian cancer.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1413" y="685800"/>
            <a:ext cx="4575175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81" rIns="92481" numCol="1" anchor="t" anchorCtr="0" compatLnSpc="1">
            <a:prstTxWarp prst="textNoShape">
              <a:avLst/>
            </a:prstTxWarp>
          </a:bodyPr>
          <a:lstStyle/>
          <a:p>
            <a:pPr defTabSz="912813"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3379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81" tIns="46241" rIns="92481" bIns="46241" anchor="b"/>
          <a:lstStyle>
            <a:lvl1pPr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223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DCF0181E-91E1-4004-AFAA-DB61D33E39D3}" type="slidenum">
              <a:rPr lang="en-US" altLang="en-US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900" dirty="0">
                <a:latin typeface="Arial" pitchFamily="34" charset="0"/>
                <a:ea typeface="MS PGothic" pitchFamily="34" charset="-128"/>
                <a:cs typeface="Arial" pitchFamily="34" charset="0"/>
              </a:rPr>
              <a:t>Log-rank test (trend) p=0.00003</a:t>
            </a:r>
          </a:p>
          <a:p>
            <a:pPr eaLnBrk="1" hangingPunct="1">
              <a:spcBef>
                <a:spcPct val="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endParaRPr lang="en-GB" altLang="en-US" sz="1900" dirty="0">
              <a:latin typeface="Arial" pitchFamily="34" charset="0"/>
              <a:ea typeface="MS PGothic" pitchFamily="34" charset="-128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900" dirty="0">
                <a:latin typeface="Arial" pitchFamily="34" charset="0"/>
                <a:ea typeface="MS PGothic" pitchFamily="34" charset="-128"/>
                <a:cs typeface="Arial" pitchFamily="34" charset="0"/>
              </a:rPr>
              <a:t>Test for non-proportionality p=0.06</a:t>
            </a:r>
          </a:p>
          <a:p>
            <a:pPr eaLnBrk="1" hangingPunct="1">
              <a:spcBef>
                <a:spcPct val="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endParaRPr lang="en-GB" altLang="en-US" sz="1900" dirty="0">
              <a:latin typeface="Arial" pitchFamily="34" charset="0"/>
              <a:ea typeface="MS PGothic" pitchFamily="34" charset="-128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900" dirty="0">
                <a:latin typeface="Arial" pitchFamily="34" charset="0"/>
                <a:ea typeface="MS PGothic" pitchFamily="34" charset="-128"/>
                <a:cs typeface="Arial" pitchFamily="34" charset="0"/>
              </a:rPr>
              <a:t>Treatment effect estimate with non-proportional hazards:</a:t>
            </a:r>
          </a:p>
          <a:p>
            <a:pPr eaLnBrk="1" hangingPunct="1">
              <a:spcBef>
                <a:spcPct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900" dirty="0">
                <a:latin typeface="Arial" pitchFamily="34" charset="0"/>
                <a:ea typeface="MS PGothic" pitchFamily="34" charset="-128"/>
                <a:cs typeface="Arial" pitchFamily="34" charset="0"/>
              </a:rPr>
              <a:t>Restricted mean survival time (RMST)</a:t>
            </a:r>
          </a:p>
          <a:p>
            <a:pPr lvl="1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400" dirty="0">
                <a:latin typeface="Arial" pitchFamily="34" charset="0"/>
                <a:ea typeface="MS PGothic" pitchFamily="34" charset="-128"/>
                <a:cs typeface="Arial" pitchFamily="34" charset="0"/>
              </a:rPr>
              <a:t>Increase of 1.9 months from 9.4 to 11.4 with concurrent treatment over chemotherapy only</a:t>
            </a:r>
          </a:p>
          <a:p>
            <a:pPr lvl="1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400" dirty="0">
                <a:latin typeface="Arial" pitchFamily="34" charset="0"/>
                <a:ea typeface="MS PGothic" pitchFamily="34" charset="-128"/>
                <a:cs typeface="Arial" pitchFamily="34" charset="0"/>
              </a:rPr>
              <a:t>Increase of 3.1 months from 9.4 to 12.5 with maintenance treatment over chemotherapy only</a:t>
            </a:r>
          </a:p>
          <a:p>
            <a:pPr lvl="1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400" dirty="0">
                <a:latin typeface="Arial" pitchFamily="34" charset="0"/>
                <a:ea typeface="MS PGothic" pitchFamily="34" charset="-128"/>
                <a:cs typeface="Arial" pitchFamily="34" charset="0"/>
              </a:rPr>
              <a:t>Increase of 1.1 months from 11.4 to 12.5 with maintenance treatment over concurrent</a:t>
            </a:r>
          </a:p>
          <a:p>
            <a:pPr eaLnBrk="1" hangingPunct="1">
              <a:spcBef>
                <a:spcPct val="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endParaRPr lang="en-GB" altLang="en-US" sz="1900" dirty="0">
              <a:latin typeface="Arial" pitchFamily="34" charset="0"/>
              <a:ea typeface="MS PGothic" pitchFamily="34" charset="-128"/>
              <a:cs typeface="Arial" pitchFamily="34" charset="0"/>
            </a:endParaRPr>
          </a:p>
          <a:p>
            <a:pPr eaLnBrk="1" hangingPunct="1">
              <a:spcBef>
                <a:spcPct val="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900" dirty="0">
                <a:latin typeface="Arial" pitchFamily="34" charset="0"/>
                <a:ea typeface="MS PGothic" pitchFamily="34" charset="-128"/>
                <a:cs typeface="Arial" pitchFamily="34" charset="0"/>
              </a:rPr>
              <a:t>Treatment effect estimate with proportional hazards:</a:t>
            </a:r>
          </a:p>
          <a:p>
            <a:pPr eaLnBrk="1" hangingPunct="1">
              <a:spcBef>
                <a:spcPct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900" dirty="0">
                <a:latin typeface="Arial" pitchFamily="34" charset="0"/>
                <a:ea typeface="MS PGothic" pitchFamily="34" charset="-128"/>
                <a:cs typeface="Arial" pitchFamily="34" charset="0"/>
              </a:rPr>
              <a:t>Cox hazard ratio (HR)</a:t>
            </a:r>
          </a:p>
          <a:p>
            <a:pPr lvl="1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400" dirty="0">
                <a:latin typeface="Arial" pitchFamily="34" charset="0"/>
                <a:ea typeface="MS PGothic" pitchFamily="34" charset="-128"/>
                <a:cs typeface="Arial" pitchFamily="34" charset="0"/>
              </a:rPr>
              <a:t>HR=0.68 (0.53 , 0.87) for chemotherapy only compared to concurrent treatment</a:t>
            </a:r>
          </a:p>
          <a:p>
            <a:pPr lvl="1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400" dirty="0">
                <a:latin typeface="Arial" pitchFamily="34" charset="0"/>
                <a:ea typeface="MS PGothic" pitchFamily="34" charset="-128"/>
                <a:cs typeface="Arial" pitchFamily="34" charset="0"/>
              </a:rPr>
              <a:t>HR=0.57 (0.44 , 0.73) for maintenance compared to chemotherapy only treatment</a:t>
            </a:r>
          </a:p>
          <a:p>
            <a:pPr lvl="1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/>
            </a:pPr>
            <a:r>
              <a:rPr lang="en-GB" altLang="en-US" sz="1400" dirty="0">
                <a:latin typeface="Arial" pitchFamily="34" charset="0"/>
                <a:ea typeface="MS PGothic" pitchFamily="34" charset="-128"/>
                <a:cs typeface="Arial" pitchFamily="34" charset="0"/>
              </a:rPr>
              <a:t>HR=0.83 (0.66 , 1.05) for concurrent compared to maintenance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981B05-8A06-354A-918A-F5988350A5A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19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830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869" y="4344025"/>
            <a:ext cx="5488264" cy="4114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2602" rIns="92602"/>
          <a:lstStyle/>
          <a:p>
            <a:endParaRPr lang="de-CH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830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869" y="4344025"/>
            <a:ext cx="5488264" cy="4114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2602" rIns="92602"/>
          <a:lstStyle/>
          <a:p>
            <a:endParaRPr lang="de-CH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B8BDEE9-CE67-4D4B-86A7-D5A1E7B41674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5" name="Group 2"/>
          <p:cNvGrpSpPr>
            <a:grpSpLocks/>
          </p:cNvGrpSpPr>
          <p:nvPr userDrawn="1"/>
        </p:nvGrpSpPr>
        <p:grpSpPr bwMode="auto">
          <a:xfrm>
            <a:off x="68263" y="6223000"/>
            <a:ext cx="7843837" cy="339725"/>
            <a:chOff x="43" y="3920"/>
            <a:chExt cx="4941" cy="214"/>
          </a:xfrm>
        </p:grpSpPr>
        <p:sp>
          <p:nvSpPr>
            <p:cNvPr id="6" name="Rectangle 3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Oval 4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8" name="Picture 9" descr="prime band white on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1788" y="1638300"/>
            <a:ext cx="8480425" cy="1470025"/>
          </a:xfrm>
        </p:spPr>
        <p:txBody>
          <a:bodyPr anchor="b"/>
          <a:lstStyle>
            <a:lvl1pPr>
              <a:defRPr sz="4400"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94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8613" y="4343400"/>
            <a:ext cx="8486775" cy="1870075"/>
          </a:xfrm>
        </p:spPr>
        <p:txBody>
          <a:bodyPr/>
          <a:lstStyle>
            <a:lvl1pPr marL="0" indent="0" algn="ctr">
              <a:buFontTx/>
              <a:buNone/>
              <a:defRPr sz="280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185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19385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3486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0815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52282"/>
            <a:ext cx="8467859" cy="490685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SzPct val="9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70389" y="6542134"/>
            <a:ext cx="8151812" cy="193675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38257" y="0"/>
            <a:ext cx="8229600" cy="1143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rgbClr val="FF99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734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12" y="12"/>
            <a:ext cx="714375" cy="400033"/>
          </a:xfrm>
          <a:prstGeom prst="rect">
            <a:avLst/>
          </a:prstGeom>
          <a:noFill/>
        </p:spPr>
        <p:txBody>
          <a:bodyPr lIns="91360" tIns="45682" rIns="91360" bIns="45682">
            <a:spAutoFit/>
          </a:bodyPr>
          <a:lstStyle/>
          <a:p>
            <a:pPr defTabSz="91364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7239E08-2717-45C7-82A2-406D56CCC032}" type="slidenum">
              <a:rPr lang="en-US" sz="2000" b="1" i="1">
                <a:solidFill>
                  <a:srgbClr val="523160"/>
                </a:solidFill>
                <a:latin typeface="Arial"/>
                <a:ea typeface="ヒラギノ角ゴ Pro W3" charset="-128"/>
              </a:rPr>
              <a:pPr defTabSz="91364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latin typeface="Arial"/>
              <a:ea typeface="ヒラギノ角ゴ Pro W3" charset="-128"/>
            </a:endParaRPr>
          </a:p>
        </p:txBody>
      </p:sp>
      <p:cxnSp>
        <p:nvCxnSpPr>
          <p:cNvPr id="5" name="Straight Connector 6"/>
          <p:cNvCxnSpPr/>
          <p:nvPr userDrawn="1"/>
        </p:nvCxnSpPr>
        <p:spPr>
          <a:xfrm flipV="1">
            <a:off x="57150" y="1239839"/>
            <a:ext cx="903605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52400" y="6126172"/>
            <a:ext cx="4514850" cy="73183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l">
              <a:defRPr sz="1400" b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75197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1788" y="1638300"/>
            <a:ext cx="8480425" cy="1470025"/>
          </a:xfrm>
        </p:spPr>
        <p:txBody>
          <a:bodyPr anchor="b"/>
          <a:lstStyle>
            <a:lvl1pPr>
              <a:defRPr sz="4400"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94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8613" y="4343400"/>
            <a:ext cx="8486775" cy="1870075"/>
          </a:xfrm>
        </p:spPr>
        <p:txBody>
          <a:bodyPr/>
          <a:lstStyle>
            <a:lvl1pPr marL="0" indent="0" algn="ctr">
              <a:buFontTx/>
              <a:buNone/>
              <a:defRPr sz="280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9217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0099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7496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023705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831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61359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4506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85000"/>
              </a:lnSpc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7817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099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4068775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0851431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7663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2306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12" y="12"/>
            <a:ext cx="714375" cy="400033"/>
          </a:xfrm>
          <a:prstGeom prst="rect">
            <a:avLst/>
          </a:prstGeom>
          <a:noFill/>
        </p:spPr>
        <p:txBody>
          <a:bodyPr lIns="91360" tIns="45682" rIns="91360" bIns="45682">
            <a:spAutoFit/>
          </a:bodyPr>
          <a:lstStyle/>
          <a:p>
            <a:pPr defTabSz="913642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7239E08-2717-45C7-82A2-406D56CCC032}" type="slidenum">
              <a:rPr lang="en-US" sz="2000" b="1" i="1">
                <a:solidFill>
                  <a:srgbClr val="523160"/>
                </a:solidFill>
                <a:ea typeface="ヒラギノ角ゴ Pro W3" charset="-128"/>
              </a:rPr>
              <a:pPr defTabSz="91364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2000" b="1" i="1" dirty="0">
              <a:solidFill>
                <a:srgbClr val="523160"/>
              </a:solidFill>
              <a:ea typeface="ヒラギノ角ゴ Pro W3" charset="-128"/>
            </a:endParaRPr>
          </a:p>
        </p:txBody>
      </p:sp>
      <p:cxnSp>
        <p:nvCxnSpPr>
          <p:cNvPr id="5" name="Straight Connector 6"/>
          <p:cNvCxnSpPr/>
          <p:nvPr userDrawn="1"/>
        </p:nvCxnSpPr>
        <p:spPr>
          <a:xfrm flipV="1">
            <a:off x="57150" y="1239839"/>
            <a:ext cx="903605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52400" y="6126172"/>
            <a:ext cx="4514850" cy="73183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l">
              <a:defRPr sz="1400" b="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839148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52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4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31168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803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3926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6051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585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04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718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542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715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293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91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023130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 descr="Prime_Logo_2C_White-TEX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070" y="3983069"/>
            <a:ext cx="2983530" cy="17976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457200" y="2247947"/>
            <a:ext cx="8229600" cy="1675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prstClr val="white"/>
                </a:solidFill>
              </a:rPr>
              <a:t>This activity is provided </a:t>
            </a:r>
          </a:p>
          <a:p>
            <a:r>
              <a:rPr lang="en-US" sz="4000" dirty="0" smtClean="0">
                <a:solidFill>
                  <a:prstClr val="white"/>
                </a:solidFill>
              </a:rPr>
              <a:t>by </a:t>
            </a:r>
            <a:r>
              <a:rPr lang="en-US" sz="4000" dirty="0" err="1" smtClean="0">
                <a:solidFill>
                  <a:prstClr val="white"/>
                </a:solidFill>
              </a:rPr>
              <a:t>prIME</a:t>
            </a:r>
            <a:r>
              <a:rPr lang="en-US" sz="4000" dirty="0" smtClean="0">
                <a:solidFill>
                  <a:prstClr val="white"/>
                </a:solidFill>
              </a:rPr>
              <a:t> Oncology.</a:t>
            </a:r>
            <a:r>
              <a:rPr lang="en-US" sz="4000" b="1" dirty="0" smtClean="0">
                <a:solidFill>
                  <a:prstClr val="white"/>
                </a:solidFill>
              </a:rPr>
              <a:t> </a:t>
            </a:r>
            <a:endParaRPr 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4668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57200" y="2247947"/>
            <a:ext cx="8229600" cy="1675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This educational activity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is supported by AstraZeneca.</a:t>
            </a:r>
            <a:endParaRPr lang="en-US" sz="6000" dirty="0">
              <a:solidFill>
                <a:prstClr val="white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17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457200" y="2247947"/>
            <a:ext cx="8229600" cy="1675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prstClr val="white"/>
                </a:solidFill>
              </a:rPr>
              <a:t>This educational activity</a:t>
            </a:r>
          </a:p>
          <a:p>
            <a:r>
              <a:rPr lang="en-US" sz="4000" dirty="0" smtClean="0">
                <a:solidFill>
                  <a:prstClr val="white"/>
                </a:solidFill>
              </a:rPr>
              <a:t>is supported by AstraZeneca.</a:t>
            </a:r>
            <a:r>
              <a:rPr lang="en-US" sz="4000" b="1" dirty="0" smtClean="0">
                <a:solidFill>
                  <a:prstClr val="white"/>
                </a:solidFill>
              </a:rPr>
              <a:t> </a:t>
            </a:r>
            <a:endParaRPr lang="en-US" sz="4000" dirty="0">
              <a:solidFill>
                <a:prstClr val="white"/>
              </a:solidFill>
            </a:endParaRPr>
          </a:p>
        </p:txBody>
      </p:sp>
      <p:pic>
        <p:nvPicPr>
          <p:cNvPr id="5" name="Picture 4" descr="AZ_CMYK_H_TRANS 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99" y="4191000"/>
            <a:ext cx="4809067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3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6499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38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3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358150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 userDrawn="1"/>
        </p:nvGrpSpPr>
        <p:grpSpPr bwMode="auto">
          <a:xfrm>
            <a:off x="68263" y="6223000"/>
            <a:ext cx="7843837" cy="339725"/>
            <a:chOff x="43" y="3920"/>
            <a:chExt cx="4941" cy="214"/>
          </a:xfrm>
        </p:grpSpPr>
        <p:sp>
          <p:nvSpPr>
            <p:cNvPr id="1036" name="Rectangle 12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7" name="Oval 13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pic>
        <p:nvPicPr>
          <p:cNvPr id="1030" name="Picture 16" descr="prime band white onc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12554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  <p:sldLayoutId id="2147484082" r:id="rId13"/>
    <p:sldLayoutId id="2147484083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7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317266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  <p:sldLayoutId id="2147484096" r:id="rId12"/>
    <p:sldLayoutId id="2147484097" r:id="rId13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ＭＳ Ｐゴシック" pitchFamily="34" charset="-128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  <a:ea typeface="ＭＳ Ｐゴシック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2400" b="1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B7C1B71-3D93-714D-B2CE-68307EE2D9E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11/21/2014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58822B4-C533-C341-880D-1A5CE35DD5A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86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emf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e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w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47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Platinum-Sensitive </a:t>
            </a:r>
            <a:br>
              <a:rPr lang="en-US" dirty="0" smtClean="0"/>
            </a:br>
            <a:r>
              <a:rPr lang="en-US" dirty="0" smtClean="0"/>
              <a:t>Relapsed Ovarian Cancer:  </a:t>
            </a:r>
            <a:br>
              <a:rPr lang="en-US" dirty="0" smtClean="0"/>
            </a:br>
            <a:r>
              <a:rPr lang="en-US" dirty="0" smtClean="0"/>
              <a:t>New Options on </a:t>
            </a:r>
            <a:r>
              <a:rPr lang="en-US" dirty="0"/>
              <a:t>t</a:t>
            </a:r>
            <a:r>
              <a:rPr lang="en-US" dirty="0" smtClean="0"/>
              <a:t>he Horizon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Amit </a:t>
            </a:r>
            <a:r>
              <a:rPr lang="en-US" dirty="0" err="1" smtClean="0"/>
              <a:t>Oza</a:t>
            </a:r>
            <a:r>
              <a:rPr lang="en-US" dirty="0"/>
              <a:t>, MD, FRCPC, MBBS</a:t>
            </a: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sz="2000" dirty="0" smtClean="0"/>
              <a:t>Princess Margaret Cancer Centre</a:t>
            </a:r>
          </a:p>
          <a:p>
            <a:pPr>
              <a:spcBef>
                <a:spcPts val="0"/>
              </a:spcBef>
            </a:pPr>
            <a:r>
              <a:rPr lang="en-US" sz="2000" dirty="0" smtClean="0"/>
              <a:t>Toronto, Ontario, Canada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656218" y="64770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smtClean="0">
                <a:solidFill>
                  <a:srgbClr val="F09828"/>
                </a:solidFill>
              </a:rPr>
              <a:t>www.prIMEoncology.org</a:t>
            </a:r>
            <a:endParaRPr lang="en-US" sz="1200" dirty="0">
              <a:solidFill>
                <a:srgbClr val="F098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88" name="Picture 2" descr="final-icon6-white-larg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76200"/>
            <a:ext cx="114458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90" name="Rectangle 2"/>
          <p:cNvSpPr txBox="1">
            <a:spLocks noChangeArrowheads="1"/>
          </p:cNvSpPr>
          <p:nvPr/>
        </p:nvSpPr>
        <p:spPr bwMode="auto">
          <a:xfrm>
            <a:off x="288925" y="454025"/>
            <a:ext cx="7712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800" b="1" dirty="0" smtClean="0">
                <a:solidFill>
                  <a:schemeClr val="tx2"/>
                </a:solidFill>
                <a:cs typeface="Arial" charset="0"/>
              </a:rPr>
              <a:t>Progression-Free </a:t>
            </a:r>
            <a:r>
              <a:rPr lang="en-GB" sz="2800" b="1" dirty="0">
                <a:solidFill>
                  <a:schemeClr val="tx2"/>
                </a:solidFill>
                <a:cs typeface="Arial" charset="0"/>
              </a:rPr>
              <a:t>S</a:t>
            </a:r>
            <a:r>
              <a:rPr lang="en-GB" sz="2800" b="1" dirty="0" smtClean="0">
                <a:solidFill>
                  <a:schemeClr val="tx2"/>
                </a:solidFill>
                <a:cs typeface="Arial" charset="0"/>
              </a:rPr>
              <a:t>urvival – All Three Arms</a:t>
            </a:r>
            <a:endParaRPr lang="en-GB" sz="2800" b="1" dirty="0">
              <a:solidFill>
                <a:schemeClr val="tx2"/>
              </a:solidFill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2696" y="1445665"/>
            <a:ext cx="7127304" cy="5028000"/>
            <a:chOff x="35496" y="763200"/>
            <a:chExt cx="8186035" cy="599359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763200"/>
              <a:ext cx="8186035" cy="5993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5496" y="5991091"/>
              <a:ext cx="827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 smtClean="0">
                  <a:solidFill>
                    <a:srgbClr val="628136"/>
                  </a:solidFill>
                  <a:latin typeface="Arial" panose="020B0604020202020204" pitchFamily="34" charset="0"/>
                  <a:ea typeface="MS PGothic" charset="0"/>
                  <a:cs typeface="Arial" panose="020B0604020202020204" pitchFamily="34" charset="0"/>
                </a:rPr>
                <a:t>Conc.</a:t>
              </a:r>
              <a:endParaRPr lang="en-GB" sz="1400" dirty="0">
                <a:solidFill>
                  <a:srgbClr val="628136"/>
                </a:solidFill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7504" y="6217567"/>
              <a:ext cx="755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 smtClean="0">
                  <a:solidFill>
                    <a:srgbClr val="81363C"/>
                  </a:solidFill>
                  <a:latin typeface="Arial" panose="020B0604020202020204" pitchFamily="34" charset="0"/>
                  <a:ea typeface="MS PGothic" charset="0"/>
                  <a:cs typeface="Arial" panose="020B0604020202020204" pitchFamily="34" charset="0"/>
                </a:rPr>
                <a:t>Maint.</a:t>
              </a:r>
              <a:endParaRPr lang="en-GB" sz="1400" dirty="0">
                <a:solidFill>
                  <a:srgbClr val="81363C"/>
                </a:solidFill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496" y="5752306"/>
              <a:ext cx="827534" cy="33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366281"/>
                  </a:solidFill>
                  <a:latin typeface="Arial" panose="020B0604020202020204" pitchFamily="34" charset="0"/>
                  <a:ea typeface="MS PGothic" charset="0"/>
                  <a:cs typeface="Arial" panose="020B0604020202020204" pitchFamily="34" charset="0"/>
                </a:rPr>
                <a:t>Chemo.</a:t>
              </a:r>
              <a:endParaRPr lang="en-GB" sz="1200" dirty="0">
                <a:solidFill>
                  <a:srgbClr val="366281"/>
                </a:solidFill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44208" y="4293096"/>
              <a:ext cx="11155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628136"/>
                  </a:solidFill>
                  <a:latin typeface="Arial" panose="020B0604020202020204" pitchFamily="34" charset="0"/>
                  <a:ea typeface="MS PGothic" charset="0"/>
                  <a:cs typeface="Arial" panose="020B0604020202020204" pitchFamily="34" charset="0"/>
                </a:rPr>
                <a:t>Concurrent</a:t>
              </a:r>
              <a:endParaRPr lang="en-GB" sz="1200" dirty="0">
                <a:solidFill>
                  <a:srgbClr val="628136"/>
                </a:solidFill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7437" y="1567825"/>
              <a:ext cx="1417167" cy="33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366281"/>
                  </a:solidFill>
                  <a:latin typeface="Arial" panose="020B0604020202020204" pitchFamily="34" charset="0"/>
                  <a:ea typeface="MS PGothic" charset="0"/>
                  <a:cs typeface="Arial" panose="020B0604020202020204" pitchFamily="34" charset="0"/>
                </a:rPr>
                <a:t>Chemotherapy</a:t>
              </a:r>
              <a:endParaRPr lang="en-GB" sz="1200" dirty="0">
                <a:solidFill>
                  <a:srgbClr val="366281"/>
                </a:solidFill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9751" y="1124743"/>
              <a:ext cx="1593337" cy="33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81363C"/>
                  </a:solidFill>
                  <a:latin typeface="Arial" panose="020B0604020202020204" pitchFamily="34" charset="0"/>
                  <a:ea typeface="MS PGothic" charset="0"/>
                  <a:cs typeface="Arial" panose="020B0604020202020204" pitchFamily="34" charset="0"/>
                </a:rPr>
                <a:t>Maintenance</a:t>
              </a:r>
              <a:endParaRPr lang="en-GB" sz="1200" dirty="0">
                <a:solidFill>
                  <a:srgbClr val="81363C"/>
                </a:solidFill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09189"/>
              </p:ext>
            </p:extLst>
          </p:nvPr>
        </p:nvGraphicFramePr>
        <p:xfrm>
          <a:off x="4155825" y="1219200"/>
          <a:ext cx="4759575" cy="1857377"/>
        </p:xfrm>
        <a:graphic>
          <a:graphicData uri="http://schemas.openxmlformats.org/drawingml/2006/table">
            <a:tbl>
              <a:tblPr/>
              <a:tblGrid>
                <a:gridCol w="1981528"/>
                <a:gridCol w="866436"/>
                <a:gridCol w="955806"/>
                <a:gridCol w="955805"/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Arial" charset="0"/>
                      </a:endParaRP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3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Chemo.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3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Conc.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3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Maint.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3EC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PFS events, n (%)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112 (94.9)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152 (87.4)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139 (84.8)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Median, months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8.7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10.1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11.1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Log-rank test (trend)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P </a:t>
                      </a: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= .0003</a:t>
                      </a: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0"/>
                        <a:cs typeface="Arial" charset="0"/>
                      </a:endParaRP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HR </a:t>
                      </a: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vs. Chemo only</a:t>
                      </a: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(95% CI)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MS PGothic" charset="0"/>
                        <a:cs typeface="Arial" charset="0"/>
                      </a:endParaRP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0.67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(</a:t>
                      </a: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0.53-0.87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)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0.57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(</a:t>
                      </a: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0.44-0.74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)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Restricted </a:t>
                      </a: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means, months</a:t>
                      </a: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0"/>
                        <a:cs typeface="Arial" charset="0"/>
                      </a:endParaRP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9.4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11.4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12.5</a:t>
                      </a:r>
                    </a:p>
                  </a:txBody>
                  <a:tcPr marL="91406" marR="91406" marT="45704" marB="45704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3D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64008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Ledermann</a:t>
            </a:r>
            <a:r>
              <a:rPr lang="en-US" sz="1200" b="1" dirty="0" smtClean="0"/>
              <a:t> </a:t>
            </a:r>
            <a:r>
              <a:rPr lang="en-US" sz="1200" b="1" dirty="0"/>
              <a:t>JA, et </a:t>
            </a:r>
            <a:r>
              <a:rPr lang="en-US" sz="1200" b="1" dirty="0" smtClean="0"/>
              <a:t>al. </a:t>
            </a:r>
            <a:r>
              <a:rPr lang="en-US" sz="1200" b="1" i="1" dirty="0" err="1" smtClean="0"/>
              <a:t>Eur</a:t>
            </a:r>
            <a:r>
              <a:rPr lang="en-US" sz="1200" b="1" i="1" dirty="0" smtClean="0"/>
              <a:t> </a:t>
            </a:r>
            <a:r>
              <a:rPr lang="en-US" sz="1200" b="1" i="1" dirty="0"/>
              <a:t>J Cancer. </a:t>
            </a:r>
            <a:r>
              <a:rPr lang="en-US" sz="1200" b="1" dirty="0"/>
              <a:t>2013</a:t>
            </a:r>
            <a:r>
              <a:rPr lang="en-US" sz="1200" b="1" i="1" dirty="0"/>
              <a:t>;</a:t>
            </a:r>
            <a:r>
              <a:rPr lang="en-US" sz="1200" b="1" dirty="0"/>
              <a:t>49(</a:t>
            </a:r>
            <a:r>
              <a:rPr lang="en-US" sz="1200" b="1" dirty="0" err="1"/>
              <a:t>Suppl</a:t>
            </a:r>
            <a:r>
              <a:rPr lang="en-US" sz="1200" b="1" dirty="0"/>
              <a:t> 3):Abstract LBA 10.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986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12469" y="1371600"/>
            <a:ext cx="7064731" cy="5028000"/>
            <a:chOff x="108000" y="763200"/>
            <a:chExt cx="8186035" cy="5993598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00" y="763200"/>
              <a:ext cx="8186035" cy="5993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17793" y="5939294"/>
              <a:ext cx="936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 smtClean="0">
                  <a:solidFill>
                    <a:srgbClr val="366281"/>
                  </a:solidFill>
                  <a:latin typeface="Arial" panose="020B0604020202020204" pitchFamily="34" charset="0"/>
                  <a:ea typeface="MS PGothic" charset="0"/>
                  <a:cs typeface="Arial" panose="020B0604020202020204" pitchFamily="34" charset="0"/>
                </a:rPr>
                <a:t>Chemo.</a:t>
              </a:r>
              <a:endParaRPr lang="en-GB" sz="1400" dirty="0">
                <a:solidFill>
                  <a:srgbClr val="366281"/>
                </a:solidFill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6074" y="6196260"/>
              <a:ext cx="755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400" dirty="0" smtClean="0">
                  <a:solidFill>
                    <a:srgbClr val="81363C"/>
                  </a:solidFill>
                  <a:latin typeface="Arial" panose="020B0604020202020204" pitchFamily="34" charset="0"/>
                  <a:ea typeface="MS PGothic" charset="0"/>
                  <a:cs typeface="Arial" panose="020B0604020202020204" pitchFamily="34" charset="0"/>
                </a:rPr>
                <a:t>Maint.</a:t>
              </a:r>
              <a:endParaRPr lang="en-GB" sz="1400" dirty="0">
                <a:solidFill>
                  <a:srgbClr val="81363C"/>
                </a:solidFill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15615" y="1495817"/>
              <a:ext cx="1527579" cy="33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366281"/>
                  </a:solidFill>
                  <a:latin typeface="Arial" panose="020B0604020202020204" pitchFamily="34" charset="0"/>
                  <a:ea typeface="MS PGothic" charset="0"/>
                  <a:cs typeface="Arial" panose="020B0604020202020204" pitchFamily="34" charset="0"/>
                </a:rPr>
                <a:t>Chemotherapy</a:t>
              </a:r>
              <a:endParaRPr lang="en-GB" sz="1200" dirty="0">
                <a:solidFill>
                  <a:srgbClr val="366281"/>
                </a:solidFill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76312" y="980728"/>
              <a:ext cx="1414708" cy="330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81363C"/>
                  </a:solidFill>
                  <a:latin typeface="Arial" panose="020B0604020202020204" pitchFamily="34" charset="0"/>
                  <a:ea typeface="MS PGothic" charset="0"/>
                  <a:cs typeface="Arial" panose="020B0604020202020204" pitchFamily="34" charset="0"/>
                </a:rPr>
                <a:t>Maintenance</a:t>
              </a:r>
              <a:endParaRPr lang="en-GB" sz="1200" dirty="0">
                <a:solidFill>
                  <a:srgbClr val="81363C"/>
                </a:solidFill>
                <a:latin typeface="Arial" panose="020B0604020202020204" pitchFamily="34" charset="0"/>
                <a:ea typeface="MS PGothic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28585"/>
              </p:ext>
            </p:extLst>
          </p:nvPr>
        </p:nvGraphicFramePr>
        <p:xfrm>
          <a:off x="1882975" y="3032998"/>
          <a:ext cx="3679625" cy="1920002"/>
        </p:xfrm>
        <a:graphic>
          <a:graphicData uri="http://schemas.openxmlformats.org/drawingml/2006/table">
            <a:tbl>
              <a:tblPr/>
              <a:tblGrid>
                <a:gridCol w="1850825"/>
                <a:gridCol w="240717"/>
                <a:gridCol w="597483"/>
                <a:gridCol w="161209"/>
                <a:gridCol w="829391"/>
              </a:tblGrid>
              <a:tr h="2612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0"/>
                        <a:cs typeface="Arial" charset="0"/>
                      </a:endParaRP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Chemo.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Maint.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0"/>
                        <a:cs typeface="Arial" charset="0"/>
                      </a:endParaRP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3EC"/>
                    </a:solidFill>
                  </a:tcPr>
                </a:tc>
              </a:tr>
              <a:tr h="2612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OS 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events, n (%)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63 (53.3)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75 (45.7)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0"/>
                        <a:cs typeface="Arial" charset="0"/>
                      </a:endParaRP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612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Median, months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20.3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26.3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0"/>
                        <a:cs typeface="Arial" charset="0"/>
                      </a:endParaRP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612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Log-rank test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P </a:t>
                      </a: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= .042</a:t>
                      </a: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0"/>
                        <a:cs typeface="Arial" charset="0"/>
                      </a:endParaRP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125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HR (95% CI)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0.70 (</a:t>
                      </a: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0.51-0.99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)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1257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Arial" charset="0"/>
                        </a:rPr>
                        <a:t>Test for non-proportionality p=0.0042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0"/>
                        <a:cs typeface="Arial" charset="0"/>
                      </a:endParaRP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26125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Restricted means, months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MS PGothic" charset="0"/>
                        <a:cs typeface="Arial" charset="0"/>
                      </a:endParaRP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17.6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MS PGothic" charset="0"/>
                          <a:cs typeface="Arial" charset="0"/>
                        </a:rPr>
                        <a:t>20.3</a:t>
                      </a:r>
                    </a:p>
                  </a:txBody>
                  <a:tcPr marL="91467" marR="91467" marT="45703" marB="45703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729" name="Rectangle 2"/>
          <p:cNvSpPr>
            <a:spLocks noChangeArrowheads="1"/>
          </p:cNvSpPr>
          <p:nvPr/>
        </p:nvSpPr>
        <p:spPr bwMode="auto">
          <a:xfrm>
            <a:off x="260896" y="856869"/>
            <a:ext cx="8959304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latin typeface="Arial" charset="0"/>
                <a:ea typeface="MS PGothic" charset="0"/>
                <a:cs typeface="MS PGothic" charset="0"/>
              </a:rPr>
              <a:t>Restricted </a:t>
            </a:r>
            <a:r>
              <a:rPr lang="en-GB" b="1" dirty="0">
                <a:latin typeface="Arial" charset="0"/>
                <a:ea typeface="MS PGothic" charset="0"/>
                <a:cs typeface="MS PGothic" charset="0"/>
              </a:rPr>
              <a:t>mean survival time increases by 2.7 months </a:t>
            </a:r>
            <a:r>
              <a:rPr lang="en-GB" b="1" dirty="0" smtClean="0">
                <a:latin typeface="Arial" charset="0"/>
                <a:ea typeface="MS PGothic" charset="0"/>
                <a:cs typeface="MS PGothic" charset="0"/>
              </a:rPr>
              <a:t/>
            </a:r>
            <a:br>
              <a:rPr lang="en-GB" b="1" dirty="0" smtClean="0">
                <a:latin typeface="Arial" charset="0"/>
                <a:ea typeface="MS PGothic" charset="0"/>
                <a:cs typeface="MS PGothic" charset="0"/>
              </a:rPr>
            </a:br>
            <a:r>
              <a:rPr lang="en-GB" b="1" dirty="0" smtClean="0">
                <a:latin typeface="Arial" charset="0"/>
                <a:ea typeface="MS PGothic" charset="0"/>
                <a:cs typeface="MS PGothic" charset="0"/>
              </a:rPr>
              <a:t>with </a:t>
            </a:r>
            <a:r>
              <a:rPr lang="en-GB" b="1" dirty="0">
                <a:latin typeface="Arial" charset="0"/>
                <a:ea typeface="MS PGothic" charset="0"/>
                <a:cs typeface="MS PGothic" charset="0"/>
              </a:rPr>
              <a:t>maintenance </a:t>
            </a:r>
            <a:r>
              <a:rPr lang="en-GB" b="1" dirty="0" smtClean="0">
                <a:latin typeface="Arial" charset="0"/>
                <a:ea typeface="MS PGothic" charset="0"/>
                <a:cs typeface="MS PGothic" charset="0"/>
              </a:rPr>
              <a:t>treatment (over two years)</a:t>
            </a:r>
            <a:endParaRPr lang="en-GB" b="1" dirty="0">
              <a:latin typeface="Arial" charset="0"/>
              <a:ea typeface="MS PGothic" charset="0"/>
              <a:cs typeface="MS PGothic" charset="0"/>
            </a:endParaRPr>
          </a:p>
        </p:txBody>
      </p:sp>
      <p:pic>
        <p:nvPicPr>
          <p:cNvPr id="2" name="Picture 2" descr="final-icon6-white-larg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76200"/>
            <a:ext cx="114458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746125" y="381000"/>
            <a:ext cx="7712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GB" altLang="en-US" sz="3600" b="1" dirty="0" smtClean="0">
                <a:solidFill>
                  <a:schemeClr val="tx2"/>
                </a:solidFill>
                <a:uFill>
                  <a:solidFill>
                    <a:srgbClr val="373D83"/>
                  </a:solidFill>
                </a:uFill>
                <a:latin typeface="Arial"/>
                <a:cs typeface="Arial" panose="020B0604020202020204" pitchFamily="34" charset="0"/>
              </a:rPr>
              <a:t>Overall Survival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6400800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Ledermann</a:t>
            </a:r>
            <a:r>
              <a:rPr lang="en-US" sz="1200" b="1" dirty="0" smtClean="0"/>
              <a:t> </a:t>
            </a:r>
            <a:r>
              <a:rPr lang="en-US" sz="1200" b="1" dirty="0"/>
              <a:t>JA, et </a:t>
            </a:r>
            <a:r>
              <a:rPr lang="en-US" sz="1200" b="1" dirty="0" smtClean="0"/>
              <a:t>al. </a:t>
            </a:r>
            <a:r>
              <a:rPr lang="en-US" sz="1200" b="1" i="1" dirty="0" err="1" smtClean="0"/>
              <a:t>Eur</a:t>
            </a:r>
            <a:r>
              <a:rPr lang="en-US" sz="1200" b="1" i="1" dirty="0" smtClean="0"/>
              <a:t> </a:t>
            </a:r>
            <a:r>
              <a:rPr lang="en-US" sz="1200" b="1" i="1" dirty="0"/>
              <a:t>J Cancer. </a:t>
            </a:r>
            <a:r>
              <a:rPr lang="en-US" sz="1200" b="1" dirty="0"/>
              <a:t>2013</a:t>
            </a:r>
            <a:r>
              <a:rPr lang="en-US" sz="1200" b="1" i="1" dirty="0"/>
              <a:t>;</a:t>
            </a:r>
            <a:r>
              <a:rPr lang="en-US" sz="1200" b="1" dirty="0"/>
              <a:t>49(</a:t>
            </a:r>
            <a:r>
              <a:rPr lang="en-US" sz="1200" b="1" dirty="0" err="1"/>
              <a:t>Suppl</a:t>
            </a:r>
            <a:r>
              <a:rPr lang="en-US" sz="1200" b="1" dirty="0"/>
              <a:t> 3):Abstract LBA 10.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76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366713"/>
            <a:ext cx="8467725" cy="11430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3600" dirty="0" smtClean="0">
                <a:ea typeface="ＭＳ Ｐゴシック" charset="0"/>
              </a:rPr>
              <a:t>Platinum-Sensitive </a:t>
            </a:r>
            <a:r>
              <a:rPr lang="en-US" sz="3600" dirty="0">
                <a:ea typeface="ＭＳ Ｐゴシック" charset="0"/>
              </a:rPr>
              <a:t>Relapse</a:t>
            </a:r>
            <a:br>
              <a:rPr lang="en-US" sz="3600" dirty="0">
                <a:ea typeface="ＭＳ Ｐゴシック" charset="0"/>
              </a:rPr>
            </a:br>
            <a:r>
              <a:rPr lang="en-US" sz="3600" dirty="0">
                <a:ea typeface="ＭＳ Ｐゴシック" charset="0"/>
              </a:rPr>
              <a:t>Treatment </a:t>
            </a:r>
            <a:r>
              <a:rPr lang="en-US" sz="3600" dirty="0" smtClean="0">
                <a:ea typeface="ＭＳ Ｐゴシック" charset="0"/>
              </a:rPr>
              <a:t>Options</a:t>
            </a:r>
            <a:endParaRPr lang="en-US" sz="3600" dirty="0">
              <a:ea typeface="ＭＳ Ｐゴシック" charset="0"/>
            </a:endParaRPr>
          </a:p>
        </p:txBody>
      </p:sp>
      <p:sp>
        <p:nvSpPr>
          <p:cNvPr id="62467" name="TextBox 2"/>
          <p:cNvSpPr txBox="1">
            <a:spLocks noChangeArrowheads="1"/>
          </p:cNvSpPr>
          <p:nvPr/>
        </p:nvSpPr>
        <p:spPr bwMode="auto">
          <a:xfrm>
            <a:off x="986549" y="1508125"/>
            <a:ext cx="672741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500" dirty="0" err="1" smtClean="0"/>
              <a:t>Antiangiogenic</a:t>
            </a:r>
            <a:r>
              <a:rPr lang="en-US" altLang="en-US" sz="2500" dirty="0" smtClean="0"/>
              <a:t> </a:t>
            </a:r>
            <a:r>
              <a:rPr lang="en-US" altLang="en-US" sz="2500" dirty="0"/>
              <a:t>agents or PARP inhibitors?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" y="1941513"/>
            <a:ext cx="8856662" cy="10926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Platinum-sensitive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relapse</a:t>
            </a:r>
          </a:p>
          <a:p>
            <a:pPr marL="342900" indent="-342900"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May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be in situation where patients can either have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bevaciuzmab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or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PARP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inhibitor 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2400" y="3276600"/>
            <a:ext cx="89154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nl-NL" sz="2000" dirty="0" smtClean="0"/>
              <a:t>Do </a:t>
            </a:r>
            <a:r>
              <a:rPr lang="en-US" altLang="nl-NL" sz="2000" i="1" dirty="0" smtClean="0"/>
              <a:t>BRCA</a:t>
            </a:r>
            <a:r>
              <a:rPr lang="en-US" altLang="nl-NL" sz="2000" dirty="0" smtClean="0"/>
              <a:t> carriers derive the same benefit from </a:t>
            </a:r>
            <a:r>
              <a:rPr lang="en-US" altLang="nl-NL" sz="2000" dirty="0" err="1" smtClean="0"/>
              <a:t>antiangiogenic</a:t>
            </a:r>
            <a:r>
              <a:rPr lang="en-US" altLang="nl-NL" sz="2000" dirty="0" smtClean="0"/>
              <a:t> agents as non-</a:t>
            </a:r>
            <a:r>
              <a:rPr lang="en-US" altLang="nl-NL" sz="2000" i="1" dirty="0" smtClean="0"/>
              <a:t>BRCA</a:t>
            </a:r>
            <a:r>
              <a:rPr lang="en-US" altLang="nl-NL" sz="2000" dirty="0" smtClean="0"/>
              <a:t> carriers?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nl-NL" sz="2000" dirty="0" smtClean="0"/>
              <a:t>Is response to PARP inhibitor affected by prior </a:t>
            </a:r>
            <a:r>
              <a:rPr lang="en-US" altLang="nl-NL" sz="2000" dirty="0" err="1" smtClean="0"/>
              <a:t>antiangiogenic</a:t>
            </a:r>
            <a:r>
              <a:rPr lang="en-US" altLang="nl-NL" sz="2000" dirty="0" smtClean="0"/>
              <a:t> agent? </a:t>
            </a:r>
          </a:p>
          <a:p>
            <a:pPr marL="0" indent="0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nl-NL" sz="2000" dirty="0" smtClean="0"/>
              <a:t>     </a:t>
            </a:r>
          </a:p>
        </p:txBody>
      </p:sp>
      <p:sp>
        <p:nvSpPr>
          <p:cNvPr id="62470" name="Rectangle 4"/>
          <p:cNvSpPr>
            <a:spLocks noChangeArrowheads="1"/>
          </p:cNvSpPr>
          <p:nvPr/>
        </p:nvSpPr>
        <p:spPr bwMode="auto">
          <a:xfrm>
            <a:off x="423862" y="4572000"/>
            <a:ext cx="87201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/>
              <a:t>URGENT NEED  FOR BIOMARKER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200" b="0" dirty="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0" dirty="0"/>
              <a:t>Potential for molecular subgroups within high-grade serous predicting outcome with </a:t>
            </a:r>
            <a:r>
              <a:rPr lang="en-US" altLang="en-US" sz="1800" b="0" dirty="0" err="1"/>
              <a:t>bevacizumab</a:t>
            </a:r>
            <a:r>
              <a:rPr lang="en-US" altLang="en-US" sz="1800" b="0" dirty="0"/>
              <a:t> </a:t>
            </a:r>
            <a:r>
              <a:rPr lang="en-US" altLang="en-US" sz="1200" dirty="0"/>
              <a:t>(</a:t>
            </a:r>
            <a:r>
              <a:rPr lang="en-US" altLang="en-US" sz="1200" dirty="0" err="1"/>
              <a:t>Gourley</a:t>
            </a:r>
            <a:r>
              <a:rPr lang="en-US" altLang="en-US" sz="1200" dirty="0"/>
              <a:t> C, et al. </a:t>
            </a:r>
            <a:r>
              <a:rPr lang="en-US" altLang="en-US" sz="1200" i="1" dirty="0"/>
              <a:t>J </a:t>
            </a:r>
            <a:r>
              <a:rPr lang="en-US" altLang="en-US" sz="1200" i="1" dirty="0" err="1"/>
              <a:t>Clin</a:t>
            </a:r>
            <a:r>
              <a:rPr lang="en-US" altLang="en-US" sz="1200" i="1" dirty="0"/>
              <a:t> </a:t>
            </a:r>
            <a:r>
              <a:rPr lang="en-US" altLang="en-US" sz="1200" i="1" dirty="0" err="1"/>
              <a:t>Oncol</a:t>
            </a:r>
            <a:r>
              <a:rPr lang="en-US" altLang="en-US" sz="1200" i="1" dirty="0"/>
              <a:t>. </a:t>
            </a:r>
            <a:r>
              <a:rPr lang="en-US" altLang="en-US" sz="1200" dirty="0"/>
              <a:t>2014;32(5S): Abstract 5502.)</a:t>
            </a:r>
          </a:p>
        </p:txBody>
      </p:sp>
    </p:spTree>
    <p:extLst>
      <p:ext uri="{BB962C8B-B14F-4D97-AF65-F5344CB8AC3E}">
        <p14:creationId xmlns:p14="http://schemas.microsoft.com/office/powerpoint/2010/main" val="363736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9"/>
          <p:cNvSpPr/>
          <p:nvPr/>
        </p:nvSpPr>
        <p:spPr>
          <a:xfrm>
            <a:off x="6751638" y="5718175"/>
            <a:ext cx="1858962" cy="863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7282" name="Title 1"/>
          <p:cNvSpPr>
            <a:spLocks noGrp="1"/>
          </p:cNvSpPr>
          <p:nvPr>
            <p:ph type="title"/>
          </p:nvPr>
        </p:nvSpPr>
        <p:spPr>
          <a:xfrm>
            <a:off x="0" y="550888"/>
            <a:ext cx="9144000" cy="1077912"/>
          </a:xfrm>
          <a:ln/>
        </p:spPr>
        <p:txBody>
          <a:bodyPr>
            <a:noAutofit/>
          </a:bodyPr>
          <a:lstStyle/>
          <a:p>
            <a:r>
              <a:rPr lang="en-GB" sz="3600" b="1" dirty="0" smtClean="0">
                <a:latin typeface="Arial" charset="0"/>
                <a:ea typeface="ヒラギノ角ゴ Pro W3" charset="0"/>
                <a:cs typeface="ヒラギノ角ゴ Pro W3" charset="0"/>
              </a:rPr>
              <a:t>Ovarian Cancer Treatment </a:t>
            </a:r>
            <a:r>
              <a:rPr lang="en-GB" sz="3600" b="1" dirty="0">
                <a:latin typeface="Arial" charset="0"/>
                <a:ea typeface="ヒラギノ角ゴ Pro W3" charset="0"/>
                <a:cs typeface="ヒラギノ角ゴ Pro W3" charset="0"/>
              </a:rPr>
              <a:t>Algorithm</a:t>
            </a:r>
            <a:br>
              <a:rPr lang="en-GB" sz="3600" b="1" dirty="0">
                <a:latin typeface="Arial" charset="0"/>
                <a:ea typeface="ヒラギノ角ゴ Pro W3" charset="0"/>
                <a:cs typeface="ヒラギノ角ゴ Pro W3" charset="0"/>
              </a:rPr>
            </a:br>
            <a:endParaRPr lang="en-GB" sz="3600" b="1" dirty="0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9" name="Rectangle 5"/>
          <p:cNvSpPr/>
          <p:nvPr/>
        </p:nvSpPr>
        <p:spPr>
          <a:xfrm>
            <a:off x="6012160" y="5556250"/>
            <a:ext cx="2598440" cy="10414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97284" name="Rounded Rectangle 6"/>
          <p:cNvSpPr>
            <a:spLocks noChangeArrowheads="1"/>
          </p:cNvSpPr>
          <p:nvPr/>
        </p:nvSpPr>
        <p:spPr bwMode="auto">
          <a:xfrm>
            <a:off x="2389188" y="1452563"/>
            <a:ext cx="2328862" cy="60483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9751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9" tIns="60954" rIns="121909" bIns="60954" anchor="ctr"/>
          <a:lstStyle/>
          <a:p>
            <a:pPr algn="ctr" defTabSz="1217613">
              <a:lnSpc>
                <a:spcPts val="2100"/>
              </a:lnSpc>
            </a:pPr>
            <a:r>
              <a:rPr lang="en-029" sz="2100" b="1" dirty="0">
                <a:latin typeface="Arial"/>
              </a:rPr>
              <a:t>Stage </a:t>
            </a:r>
            <a:r>
              <a:rPr lang="en-029" sz="2100" b="1" dirty="0" err="1">
                <a:latin typeface="Arial"/>
              </a:rPr>
              <a:t>IIIb</a:t>
            </a:r>
            <a:r>
              <a:rPr lang="en-029" sz="2100" b="1" dirty="0">
                <a:latin typeface="Arial"/>
              </a:rPr>
              <a:t>–IV</a:t>
            </a:r>
            <a:endParaRPr lang="en-US" sz="2100" b="1" dirty="0">
              <a:latin typeface="Arial"/>
            </a:endParaRPr>
          </a:p>
        </p:txBody>
      </p:sp>
      <p:sp>
        <p:nvSpPr>
          <p:cNvPr id="12" name="Rounded Rectangle 8"/>
          <p:cNvSpPr/>
          <p:nvPr/>
        </p:nvSpPr>
        <p:spPr>
          <a:xfrm>
            <a:off x="2395538" y="2900363"/>
            <a:ext cx="2327275" cy="606425"/>
          </a:xfrm>
          <a:prstGeom prst="roundRect">
            <a:avLst/>
          </a:prstGeom>
          <a:solidFill>
            <a:srgbClr val="7030A0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lIns="0" tIns="60954" rIns="0" bIns="60954" anchor="ctr"/>
          <a:lstStyle/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>
                <a:solidFill>
                  <a:prstClr val="white"/>
                </a:solidFill>
                <a:latin typeface="Arial"/>
                <a:cs typeface="Arial" pitchFamily="34" charset="0"/>
              </a:rPr>
              <a:t>Bevacizumab</a:t>
            </a:r>
          </a:p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>
                <a:solidFill>
                  <a:prstClr val="white"/>
                </a:solidFill>
                <a:latin typeface="Arial"/>
                <a:cs typeface="Arial" pitchFamily="34" charset="0"/>
              </a:rPr>
              <a:t>+ c</a:t>
            </a:r>
            <a:r>
              <a:rPr lang="en-029" sz="2100" kern="0" dirty="0" err="1">
                <a:solidFill>
                  <a:prstClr val="white"/>
                </a:solidFill>
                <a:latin typeface="Arial"/>
                <a:cs typeface="Arial" pitchFamily="34" charset="0"/>
              </a:rPr>
              <a:t>hemo</a:t>
            </a:r>
            <a:endParaRPr lang="en-US" sz="2100" kern="0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97287" name="Straight Arrow Connector 81"/>
          <p:cNvCxnSpPr>
            <a:cxnSpLocks noChangeShapeType="1"/>
            <a:stCxn id="97284" idx="2"/>
            <a:endCxn id="12" idx="0"/>
          </p:cNvCxnSpPr>
          <p:nvPr/>
        </p:nvCxnSpPr>
        <p:spPr bwMode="auto">
          <a:xfrm>
            <a:off x="3554413" y="2057400"/>
            <a:ext cx="4762" cy="842963"/>
          </a:xfrm>
          <a:prstGeom prst="straightConnector1">
            <a:avLst/>
          </a:prstGeom>
          <a:noFill/>
          <a:ln w="19050">
            <a:solidFill>
              <a:srgbClr val="9751CB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8" name="Straight Connector 10"/>
          <p:cNvCxnSpPr>
            <a:cxnSpLocks noChangeShapeType="1"/>
          </p:cNvCxnSpPr>
          <p:nvPr/>
        </p:nvCxnSpPr>
        <p:spPr bwMode="auto">
          <a:xfrm>
            <a:off x="2008188" y="4052888"/>
            <a:ext cx="6731000" cy="11112"/>
          </a:xfrm>
          <a:prstGeom prst="line">
            <a:avLst/>
          </a:prstGeom>
          <a:noFill/>
          <a:ln w="19050">
            <a:solidFill>
              <a:srgbClr val="7F7F7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ounded Rectangle 11"/>
          <p:cNvSpPr/>
          <p:nvPr/>
        </p:nvSpPr>
        <p:spPr>
          <a:xfrm>
            <a:off x="476480" y="5024484"/>
            <a:ext cx="1401304" cy="37455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121909" tIns="60954" rIns="121909" bIns="60954" anchor="ctr">
            <a:spAutoFit/>
          </a:bodyPr>
          <a:lstStyle/>
          <a:p>
            <a:pPr algn="ctr" defTabSz="1219170">
              <a:defRPr/>
            </a:pPr>
            <a:r>
              <a:rPr lang="en-029" sz="1400" b="1" kern="0" dirty="0">
                <a:solidFill>
                  <a:srgbClr val="33CCCC"/>
                </a:solidFill>
                <a:latin typeface="Arial"/>
                <a:cs typeface="Arial" pitchFamily="34" charset="0"/>
              </a:rPr>
              <a:t>RECURRENT</a:t>
            </a:r>
            <a:endParaRPr lang="en-US" sz="1400" b="1" kern="0" dirty="0">
              <a:solidFill>
                <a:srgbClr val="33CCCC"/>
              </a:solidFill>
              <a:latin typeface="Arial"/>
              <a:cs typeface="Arial" pitchFamily="34" charset="0"/>
            </a:endParaRPr>
          </a:p>
        </p:txBody>
      </p:sp>
      <p:sp>
        <p:nvSpPr>
          <p:cNvPr id="16" name="Rounded Rectangle 12"/>
          <p:cNvSpPr/>
          <p:nvPr/>
        </p:nvSpPr>
        <p:spPr>
          <a:xfrm>
            <a:off x="6165850" y="4908550"/>
            <a:ext cx="2328863" cy="604838"/>
          </a:xfrm>
          <a:prstGeom prst="roundRect">
            <a:avLst/>
          </a:prstGeom>
          <a:solidFill>
            <a:srgbClr val="33CCCC"/>
          </a:solidFill>
          <a:ln w="25400" cap="flat" cmpd="sng" algn="ctr">
            <a:solidFill>
              <a:srgbClr val="008080"/>
            </a:solidFill>
            <a:prstDash val="solid"/>
          </a:ln>
          <a:effectLst/>
        </p:spPr>
        <p:txBody>
          <a:bodyPr lIns="0" tIns="60954" rIns="0" bIns="60954" anchor="ctr"/>
          <a:lstStyle/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>
                <a:solidFill>
                  <a:srgbClr val="000000"/>
                </a:solidFill>
                <a:latin typeface="Arial"/>
                <a:cs typeface="Arial" pitchFamily="34" charset="0"/>
              </a:rPr>
              <a:t>Bevacizumab</a:t>
            </a:r>
          </a:p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>
                <a:solidFill>
                  <a:srgbClr val="000000"/>
                </a:solidFill>
                <a:latin typeface="Arial"/>
                <a:cs typeface="Arial" pitchFamily="34" charset="0"/>
              </a:rPr>
              <a:t>+ chemo</a:t>
            </a:r>
            <a:endParaRPr lang="en-US" sz="2100" kern="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8" name="Rounded Rectangle 14"/>
          <p:cNvSpPr/>
          <p:nvPr/>
        </p:nvSpPr>
        <p:spPr>
          <a:xfrm>
            <a:off x="2131084" y="4725144"/>
            <a:ext cx="2880319" cy="1440160"/>
          </a:xfrm>
          <a:prstGeom prst="roundRect">
            <a:avLst/>
          </a:prstGeom>
          <a:noFill/>
          <a:ln>
            <a:solidFill>
              <a:srgbClr val="99CC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21909" tIns="60954" rIns="121909" bIns="60954" anchor="ctr"/>
          <a:lstStyle/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>
                <a:solidFill>
                  <a:schemeClr val="tx1"/>
                </a:solidFill>
                <a:latin typeface="Arial"/>
                <a:cs typeface="Arial" pitchFamily="34" charset="0"/>
              </a:rPr>
              <a:t>Chemo and/or other biologic, or bevacizumab </a:t>
            </a:r>
          </a:p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 smtClean="0">
                <a:solidFill>
                  <a:schemeClr val="tx1"/>
                </a:solidFill>
                <a:latin typeface="Arial"/>
                <a:cs typeface="Arial" pitchFamily="34" charset="0"/>
              </a:rPr>
              <a:t>(if </a:t>
            </a:r>
            <a:r>
              <a:rPr lang="en-029" sz="2100" kern="0" dirty="0">
                <a:solidFill>
                  <a:schemeClr val="tx1"/>
                </a:solidFill>
                <a:latin typeface="Arial"/>
                <a:cs typeface="Arial" pitchFamily="34" charset="0"/>
              </a:rPr>
              <a:t>Mito 16-MaNGO-02 positive)</a:t>
            </a:r>
            <a:endParaRPr lang="en-US" sz="2100" kern="0" dirty="0">
              <a:solidFill>
                <a:schemeClr val="tx1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97293" name="Straight Arrow Connector 95"/>
          <p:cNvCxnSpPr>
            <a:cxnSpLocks noChangeShapeType="1"/>
            <a:stCxn id="12" idx="2"/>
            <a:endCxn id="18" idx="0"/>
          </p:cNvCxnSpPr>
          <p:nvPr/>
        </p:nvCxnSpPr>
        <p:spPr bwMode="auto">
          <a:xfrm>
            <a:off x="3559176" y="3506788"/>
            <a:ext cx="12068" cy="1218356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</a:schemeClr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7295" name="Picture 14" descr="icon7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3568700"/>
            <a:ext cx="1085850" cy="29845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pic>
        <p:nvPicPr>
          <p:cNvPr id="7886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8" y="3568700"/>
            <a:ext cx="1533525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7297" name="Picture 2" descr="C:\_Client Files\Freeman\ASCO June2011\Ovarian\Oceans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5672138"/>
            <a:ext cx="1319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7" name="Picture 2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5614988"/>
            <a:ext cx="10128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" name="Rounded Rectangle 21"/>
          <p:cNvSpPr/>
          <p:nvPr/>
        </p:nvSpPr>
        <p:spPr>
          <a:xfrm>
            <a:off x="6089650" y="6008688"/>
            <a:ext cx="1428750" cy="4572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21909" tIns="60954" rIns="121909" bIns="60954" anchor="ctr"/>
          <a:lstStyle/>
          <a:p>
            <a:pPr algn="ctr" defTabSz="1219170">
              <a:defRPr/>
            </a:pPr>
            <a:r>
              <a:rPr lang="en-029" sz="1600" i="1" kern="0" dirty="0">
                <a:solidFill>
                  <a:prstClr val="black"/>
                </a:solidFill>
                <a:latin typeface="Arial"/>
                <a:cs typeface="Arial" pitchFamily="34" charset="0"/>
              </a:rPr>
              <a:t>platinum</a:t>
            </a:r>
          </a:p>
          <a:p>
            <a:pPr algn="ctr" defTabSz="1219170">
              <a:defRPr/>
            </a:pPr>
            <a:r>
              <a:rPr lang="en-029" sz="1600" i="1" kern="0" dirty="0">
                <a:solidFill>
                  <a:prstClr val="black"/>
                </a:solidFill>
                <a:latin typeface="Arial"/>
                <a:cs typeface="Arial" pitchFamily="34" charset="0"/>
              </a:rPr>
              <a:t>sensitive</a:t>
            </a:r>
            <a:endParaRPr lang="en-US" sz="1600" i="1" kern="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26" name="Rounded Rectangle 22"/>
          <p:cNvSpPr/>
          <p:nvPr/>
        </p:nvSpPr>
        <p:spPr>
          <a:xfrm>
            <a:off x="7256463" y="6008688"/>
            <a:ext cx="1428750" cy="4572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21909" tIns="60954" rIns="121909" bIns="60954" anchor="ctr"/>
          <a:lstStyle/>
          <a:p>
            <a:pPr algn="ctr" defTabSz="1219170">
              <a:defRPr/>
            </a:pPr>
            <a:r>
              <a:rPr lang="en-029" sz="1600" i="1" kern="0" dirty="0">
                <a:solidFill>
                  <a:prstClr val="black"/>
                </a:solidFill>
                <a:latin typeface="Arial"/>
                <a:cs typeface="Arial" pitchFamily="34" charset="0"/>
              </a:rPr>
              <a:t>platinum</a:t>
            </a:r>
          </a:p>
          <a:p>
            <a:pPr algn="ctr" defTabSz="1219170">
              <a:defRPr/>
            </a:pPr>
            <a:r>
              <a:rPr lang="en-029" sz="1600" i="1" kern="0" dirty="0">
                <a:solidFill>
                  <a:prstClr val="black"/>
                </a:solidFill>
                <a:latin typeface="Arial"/>
                <a:cs typeface="Arial" pitchFamily="34" charset="0"/>
              </a:rPr>
              <a:t>resistant</a:t>
            </a:r>
            <a:endParaRPr lang="en-US" sz="1600" i="1" kern="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27" name="Rounded Rectangle 23"/>
          <p:cNvSpPr/>
          <p:nvPr/>
        </p:nvSpPr>
        <p:spPr>
          <a:xfrm>
            <a:off x="107504" y="3857890"/>
            <a:ext cx="1965896" cy="39158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60954" rIns="0" bIns="60954" anchor="ctr">
            <a:spAutoFit/>
          </a:bodyPr>
          <a:lstStyle/>
          <a:p>
            <a:pPr algn="ctr" defTabSz="1219170">
              <a:defRPr/>
            </a:pPr>
            <a:r>
              <a:rPr lang="en-029" sz="1500" b="1" kern="0" dirty="0">
                <a:latin typeface="Arial"/>
                <a:cs typeface="Arial" pitchFamily="34" charset="0"/>
              </a:rPr>
              <a:t>D</a:t>
            </a:r>
            <a:r>
              <a:rPr lang="en-029" sz="1500" b="1" kern="0" dirty="0" err="1">
                <a:latin typeface="Arial"/>
                <a:cs typeface="Arial" pitchFamily="34" charset="0"/>
              </a:rPr>
              <a:t>isease</a:t>
            </a:r>
            <a:r>
              <a:rPr lang="en-029" sz="1500" b="1" kern="0" dirty="0">
                <a:latin typeface="Arial"/>
                <a:cs typeface="Arial" pitchFamily="34" charset="0"/>
              </a:rPr>
              <a:t> progression</a:t>
            </a:r>
            <a:endParaRPr lang="en-US" sz="1500" b="1" kern="0" dirty="0">
              <a:latin typeface="Arial"/>
              <a:cs typeface="Arial" pitchFamily="34" charset="0"/>
            </a:endParaRPr>
          </a:p>
        </p:txBody>
      </p:sp>
      <p:cxnSp>
        <p:nvCxnSpPr>
          <p:cNvPr id="30" name="Straight Arrow Connector 26"/>
          <p:cNvCxnSpPr>
            <a:cxnSpLocks noChangeShapeType="1"/>
            <a:stCxn id="97284" idx="2"/>
            <a:endCxn id="16" idx="0"/>
          </p:cNvCxnSpPr>
          <p:nvPr/>
        </p:nvCxnSpPr>
        <p:spPr bwMode="auto">
          <a:xfrm>
            <a:off x="3554413" y="2057400"/>
            <a:ext cx="3776662" cy="2851150"/>
          </a:xfrm>
          <a:prstGeom prst="straightConnector1">
            <a:avLst/>
          </a:prstGeom>
          <a:noFill/>
          <a:ln w="12700">
            <a:solidFill>
              <a:srgbClr val="33CCCC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ounded Rectangle 27"/>
          <p:cNvSpPr/>
          <p:nvPr/>
        </p:nvSpPr>
        <p:spPr>
          <a:xfrm>
            <a:off x="5322888" y="2976563"/>
            <a:ext cx="1582737" cy="4572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21909" tIns="60954" rIns="121909" bIns="60954" anchor="ctr"/>
          <a:lstStyle/>
          <a:p>
            <a:pPr defTabSz="1219170">
              <a:defRPr/>
            </a:pPr>
            <a:r>
              <a:rPr lang="en-029" sz="1600" b="1" i="1" kern="0" dirty="0">
                <a:solidFill>
                  <a:srgbClr val="33CCCC"/>
                </a:solidFill>
                <a:latin typeface="Arial"/>
                <a:cs typeface="Arial" pitchFamily="34" charset="0"/>
              </a:rPr>
              <a:t>If anti-VEGF naive</a:t>
            </a:r>
            <a:endParaRPr lang="en-US" sz="1600" b="1" i="1" kern="0" dirty="0">
              <a:solidFill>
                <a:srgbClr val="33CCCC"/>
              </a:solidFill>
              <a:latin typeface="Arial"/>
              <a:cs typeface="Arial" pitchFamily="34" charset="0"/>
            </a:endParaRPr>
          </a:p>
        </p:txBody>
      </p:sp>
      <p:sp>
        <p:nvSpPr>
          <p:cNvPr id="32" name="Rounded Rectangle 28"/>
          <p:cNvSpPr/>
          <p:nvPr/>
        </p:nvSpPr>
        <p:spPr>
          <a:xfrm>
            <a:off x="476250" y="1584726"/>
            <a:ext cx="1294446" cy="34051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91432" tIns="45716" rIns="91432" bIns="45716" anchor="ctr">
            <a:spAutoFit/>
          </a:bodyPr>
          <a:lstStyle/>
          <a:p>
            <a:pPr defTabSz="914378">
              <a:defRPr/>
            </a:pPr>
            <a:r>
              <a:rPr lang="en-029" sz="1400" b="1" kern="0" dirty="0">
                <a:solidFill>
                  <a:srgbClr val="B17ED8"/>
                </a:solidFill>
                <a:latin typeface="Arial"/>
                <a:cs typeface="Arial" pitchFamily="34" charset="0"/>
              </a:rPr>
              <a:t>FRONT-LINE</a:t>
            </a:r>
            <a:endParaRPr lang="en-US" sz="1400" b="1" kern="0" dirty="0">
              <a:solidFill>
                <a:srgbClr val="B17ED8"/>
              </a:solidFill>
              <a:latin typeface="Arial"/>
              <a:cs typeface="Arial" pitchFamily="34" charset="0"/>
            </a:endParaRPr>
          </a:p>
        </p:txBody>
      </p:sp>
      <p:sp>
        <p:nvSpPr>
          <p:cNvPr id="33" name="CasellaDiTesto 32"/>
          <p:cNvSpPr txBox="1">
            <a:spLocks noChangeArrowheads="1"/>
          </p:cNvSpPr>
          <p:nvPr/>
        </p:nvSpPr>
        <p:spPr bwMode="auto">
          <a:xfrm>
            <a:off x="765104" y="2990675"/>
            <a:ext cx="7920880" cy="1200325"/>
          </a:xfrm>
          <a:prstGeom prst="rect">
            <a:avLst/>
          </a:prstGeom>
          <a:ln>
            <a:solidFill>
              <a:srgbClr val="99CCFF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5" tIns="45718" rIns="91435" bIns="45718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ctr" defTabSz="913642"/>
            <a:r>
              <a:rPr lang="it-IT" sz="3600" b="1" dirty="0">
                <a:solidFill>
                  <a:srgbClr val="000066"/>
                </a:solidFill>
                <a:cs typeface="Lucida Sans Unicode" charset="0"/>
              </a:rPr>
              <a:t>How to integrate the new </a:t>
            </a:r>
            <a:r>
              <a:rPr lang="it-IT" sz="3600" b="1" dirty="0" smtClean="0">
                <a:solidFill>
                  <a:srgbClr val="000066"/>
                </a:solidFill>
                <a:cs typeface="Lucida Sans Unicode" charset="0"/>
              </a:rPr>
              <a:t>agents (PARP-inhibitors)??</a:t>
            </a:r>
            <a:endParaRPr lang="it-IT" sz="3600" b="1" dirty="0">
              <a:solidFill>
                <a:srgbClr val="000066"/>
              </a:solidFill>
              <a:cs typeface="Lucida Sans Unicode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7565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9"/>
          <p:cNvSpPr/>
          <p:nvPr/>
        </p:nvSpPr>
        <p:spPr>
          <a:xfrm>
            <a:off x="6751638" y="5718175"/>
            <a:ext cx="1858962" cy="863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7282" name="Title 1"/>
          <p:cNvSpPr>
            <a:spLocks noGrp="1"/>
          </p:cNvSpPr>
          <p:nvPr>
            <p:ph type="title"/>
          </p:nvPr>
        </p:nvSpPr>
        <p:spPr>
          <a:xfrm>
            <a:off x="0" y="334864"/>
            <a:ext cx="9143999" cy="1077912"/>
          </a:xfrm>
          <a:ln/>
        </p:spPr>
        <p:txBody>
          <a:bodyPr>
            <a:noAutofit/>
          </a:bodyPr>
          <a:lstStyle/>
          <a:p>
            <a:pPr>
              <a:lnSpc>
                <a:spcPct val="85000"/>
              </a:lnSpc>
            </a:pPr>
            <a:r>
              <a:rPr lang="en-GB" sz="3600" b="1" dirty="0" smtClean="0">
                <a:latin typeface="Arial" charset="0"/>
                <a:ea typeface="ヒラギノ角ゴ Pro W3" charset="0"/>
                <a:cs typeface="ヒラギノ角ゴ Pro W3" charset="0"/>
              </a:rPr>
              <a:t>Looking at the Future:</a:t>
            </a:r>
            <a:br>
              <a:rPr lang="en-GB" sz="3600" b="1" dirty="0" smtClean="0">
                <a:latin typeface="Arial" charset="0"/>
                <a:ea typeface="ヒラギノ角ゴ Pro W3" charset="0"/>
                <a:cs typeface="ヒラギノ角ゴ Pro W3" charset="0"/>
              </a:rPr>
            </a:br>
            <a:r>
              <a:rPr lang="en-GB" sz="3600" b="1" dirty="0" smtClean="0">
                <a:latin typeface="Arial" charset="0"/>
                <a:ea typeface="ヒラギノ角ゴ Pro W3" charset="0"/>
                <a:cs typeface="ヒラギノ角ゴ Pro W3" charset="0"/>
              </a:rPr>
              <a:t>Ovarian Cancer Treatment </a:t>
            </a:r>
            <a:r>
              <a:rPr lang="en-GB" sz="3600" b="1" dirty="0">
                <a:latin typeface="Arial" charset="0"/>
                <a:ea typeface="ヒラギノ角ゴ Pro W3" charset="0"/>
                <a:cs typeface="ヒラギノ角ゴ Pro W3" charset="0"/>
              </a:rPr>
              <a:t>Algorithm</a:t>
            </a:r>
            <a:br>
              <a:rPr lang="en-GB" sz="3600" b="1" dirty="0">
                <a:latin typeface="Arial" charset="0"/>
                <a:ea typeface="ヒラギノ角ゴ Pro W3" charset="0"/>
                <a:cs typeface="ヒラギノ角ゴ Pro W3" charset="0"/>
              </a:rPr>
            </a:br>
            <a:endParaRPr lang="en-GB" sz="3600" b="1" dirty="0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9" name="Rectangle 5"/>
          <p:cNvSpPr/>
          <p:nvPr/>
        </p:nvSpPr>
        <p:spPr>
          <a:xfrm>
            <a:off x="6084168" y="5556250"/>
            <a:ext cx="2526432" cy="10414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97284" name="Rounded Rectangle 6"/>
          <p:cNvSpPr>
            <a:spLocks noChangeArrowheads="1"/>
          </p:cNvSpPr>
          <p:nvPr/>
        </p:nvSpPr>
        <p:spPr bwMode="auto">
          <a:xfrm>
            <a:off x="2389188" y="1452563"/>
            <a:ext cx="2328862" cy="604837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9751C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909" tIns="60954" rIns="121909" bIns="60954" anchor="ctr"/>
          <a:lstStyle/>
          <a:p>
            <a:pPr algn="ctr" defTabSz="1217613">
              <a:lnSpc>
                <a:spcPts val="2100"/>
              </a:lnSpc>
            </a:pPr>
            <a:r>
              <a:rPr lang="en-029" sz="2100" b="1" dirty="0">
                <a:latin typeface="Arial"/>
              </a:rPr>
              <a:t>Stage </a:t>
            </a:r>
            <a:r>
              <a:rPr lang="en-029" sz="2100" b="1" dirty="0" err="1">
                <a:latin typeface="Arial"/>
              </a:rPr>
              <a:t>IIIb</a:t>
            </a:r>
            <a:r>
              <a:rPr lang="en-029" sz="2100" b="1" dirty="0">
                <a:latin typeface="Arial"/>
              </a:rPr>
              <a:t>–IV</a:t>
            </a:r>
            <a:endParaRPr lang="en-US" sz="2100" b="1" dirty="0">
              <a:latin typeface="Arial"/>
            </a:endParaRPr>
          </a:p>
        </p:txBody>
      </p:sp>
      <p:sp>
        <p:nvSpPr>
          <p:cNvPr id="12" name="Rounded Rectangle 8"/>
          <p:cNvSpPr/>
          <p:nvPr/>
        </p:nvSpPr>
        <p:spPr>
          <a:xfrm>
            <a:off x="2395538" y="2900363"/>
            <a:ext cx="2327275" cy="606425"/>
          </a:xfrm>
          <a:prstGeom prst="roundRect">
            <a:avLst/>
          </a:prstGeom>
          <a:solidFill>
            <a:srgbClr val="9751CB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lIns="0" tIns="60954" rIns="0" bIns="60954" anchor="ctr"/>
          <a:lstStyle/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>
                <a:solidFill>
                  <a:prstClr val="white"/>
                </a:solidFill>
                <a:latin typeface="Arial"/>
                <a:cs typeface="Arial" pitchFamily="34" charset="0"/>
              </a:rPr>
              <a:t>Bevacizumab</a:t>
            </a:r>
          </a:p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>
                <a:solidFill>
                  <a:prstClr val="white"/>
                </a:solidFill>
                <a:latin typeface="Arial"/>
                <a:cs typeface="Arial" pitchFamily="34" charset="0"/>
              </a:rPr>
              <a:t>+ c</a:t>
            </a:r>
            <a:r>
              <a:rPr lang="en-029" sz="2100" kern="0" dirty="0" err="1">
                <a:solidFill>
                  <a:prstClr val="white"/>
                </a:solidFill>
                <a:latin typeface="Arial"/>
                <a:cs typeface="Arial" pitchFamily="34" charset="0"/>
              </a:rPr>
              <a:t>hemo</a:t>
            </a:r>
            <a:endParaRPr lang="en-US" sz="2100" kern="0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97287" name="Straight Arrow Connector 81"/>
          <p:cNvCxnSpPr>
            <a:cxnSpLocks noChangeShapeType="1"/>
            <a:stCxn id="97284" idx="2"/>
            <a:endCxn id="12" idx="0"/>
          </p:cNvCxnSpPr>
          <p:nvPr/>
        </p:nvCxnSpPr>
        <p:spPr bwMode="auto">
          <a:xfrm>
            <a:off x="3554413" y="2057400"/>
            <a:ext cx="4762" cy="842963"/>
          </a:xfrm>
          <a:prstGeom prst="straightConnector1">
            <a:avLst/>
          </a:prstGeom>
          <a:noFill/>
          <a:ln w="19050">
            <a:solidFill>
              <a:srgbClr val="9751CB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288" name="Straight Connector 10"/>
          <p:cNvCxnSpPr>
            <a:cxnSpLocks noChangeShapeType="1"/>
          </p:cNvCxnSpPr>
          <p:nvPr/>
        </p:nvCxnSpPr>
        <p:spPr bwMode="auto">
          <a:xfrm>
            <a:off x="2008188" y="4052888"/>
            <a:ext cx="6731000" cy="11112"/>
          </a:xfrm>
          <a:prstGeom prst="line">
            <a:avLst/>
          </a:prstGeom>
          <a:noFill/>
          <a:ln w="19050">
            <a:solidFill>
              <a:srgbClr val="7F7F7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ounded Rectangle 11"/>
          <p:cNvSpPr/>
          <p:nvPr/>
        </p:nvSpPr>
        <p:spPr>
          <a:xfrm>
            <a:off x="476480" y="5024484"/>
            <a:ext cx="1401304" cy="374557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121909" tIns="60954" rIns="121909" bIns="60954" anchor="ctr">
            <a:spAutoFit/>
          </a:bodyPr>
          <a:lstStyle/>
          <a:p>
            <a:pPr algn="ctr" defTabSz="1219170">
              <a:defRPr/>
            </a:pPr>
            <a:r>
              <a:rPr lang="en-029" sz="1400" b="1" kern="0" dirty="0">
                <a:solidFill>
                  <a:srgbClr val="33CCCC"/>
                </a:solidFill>
                <a:latin typeface="Arial"/>
                <a:cs typeface="Arial" pitchFamily="34" charset="0"/>
              </a:rPr>
              <a:t>RECURRENT</a:t>
            </a:r>
            <a:endParaRPr lang="en-US" sz="1400" b="1" kern="0" dirty="0">
              <a:solidFill>
                <a:srgbClr val="33CCCC"/>
              </a:solidFill>
              <a:latin typeface="Arial"/>
              <a:cs typeface="Arial" pitchFamily="34" charset="0"/>
            </a:endParaRPr>
          </a:p>
        </p:txBody>
      </p:sp>
      <p:sp>
        <p:nvSpPr>
          <p:cNvPr id="16" name="Rounded Rectangle 12"/>
          <p:cNvSpPr/>
          <p:nvPr/>
        </p:nvSpPr>
        <p:spPr>
          <a:xfrm>
            <a:off x="6165850" y="4908550"/>
            <a:ext cx="2328863" cy="604838"/>
          </a:xfrm>
          <a:prstGeom prst="roundRect">
            <a:avLst/>
          </a:prstGeom>
          <a:solidFill>
            <a:srgbClr val="33CCCC"/>
          </a:solidFill>
          <a:ln w="25400" cap="flat" cmpd="sng" algn="ctr">
            <a:solidFill>
              <a:srgbClr val="008080"/>
            </a:solidFill>
            <a:prstDash val="solid"/>
          </a:ln>
          <a:effectLst/>
        </p:spPr>
        <p:txBody>
          <a:bodyPr lIns="0" tIns="60954" rIns="0" bIns="60954" anchor="ctr"/>
          <a:lstStyle/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>
                <a:solidFill>
                  <a:srgbClr val="000000"/>
                </a:solidFill>
                <a:latin typeface="Arial"/>
                <a:cs typeface="Arial" pitchFamily="34" charset="0"/>
              </a:rPr>
              <a:t>Bevacizumab</a:t>
            </a:r>
          </a:p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>
                <a:solidFill>
                  <a:srgbClr val="000000"/>
                </a:solidFill>
                <a:latin typeface="Arial"/>
                <a:cs typeface="Arial" pitchFamily="34" charset="0"/>
              </a:rPr>
              <a:t>+ chemo</a:t>
            </a:r>
            <a:endParaRPr lang="en-US" sz="2100" kern="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8" name="Rounded Rectangle 14"/>
          <p:cNvSpPr/>
          <p:nvPr/>
        </p:nvSpPr>
        <p:spPr>
          <a:xfrm>
            <a:off x="2195737" y="4725144"/>
            <a:ext cx="2808311" cy="720080"/>
          </a:xfrm>
          <a:prstGeom prst="roundRect">
            <a:avLst/>
          </a:prstGeom>
          <a:solidFill>
            <a:srgbClr val="FFC000"/>
          </a:solidFill>
          <a:ln w="25400" cap="flat" cmpd="sng" algn="ctr">
            <a:solidFill>
              <a:sysClr val="window" lastClr="FFFFFF">
                <a:lumMod val="50000"/>
              </a:sysClr>
            </a:solidFill>
            <a:prstDash val="solid"/>
          </a:ln>
          <a:effectLst/>
        </p:spPr>
        <p:txBody>
          <a:bodyPr lIns="121909" tIns="60954" rIns="121909" bIns="60954" anchor="ctr"/>
          <a:lstStyle/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 err="1" smtClean="0">
                <a:solidFill>
                  <a:srgbClr val="000000"/>
                </a:solidFill>
                <a:latin typeface="Arial"/>
                <a:cs typeface="Arial" pitchFamily="34" charset="0"/>
              </a:rPr>
              <a:t>Olaparib</a:t>
            </a:r>
            <a:r>
              <a:rPr lang="en-029" sz="2100" kern="0" dirty="0" smtClean="0">
                <a:solidFill>
                  <a:srgbClr val="000000"/>
                </a:solidFill>
                <a:latin typeface="Arial"/>
                <a:cs typeface="Arial" pitchFamily="34" charset="0"/>
              </a:rPr>
              <a:t> + chemo</a:t>
            </a:r>
            <a:endParaRPr lang="en-US" sz="2100" kern="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pic>
        <p:nvPicPr>
          <p:cNvPr id="97295" name="Picture 14" descr="icon7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3568700"/>
            <a:ext cx="1085850" cy="29845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pic>
        <p:nvPicPr>
          <p:cNvPr id="7886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8" y="3568700"/>
            <a:ext cx="1533525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7297" name="Picture 2" descr="C:\_Client Files\Freeman\ASCO June2011\Ovarian\Oceans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5672138"/>
            <a:ext cx="13192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7" name="Picture 2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25" y="5614988"/>
            <a:ext cx="10128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" name="Rounded Rectangle 21"/>
          <p:cNvSpPr/>
          <p:nvPr/>
        </p:nvSpPr>
        <p:spPr>
          <a:xfrm>
            <a:off x="6089650" y="6008688"/>
            <a:ext cx="1428750" cy="4572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21909" tIns="60954" rIns="121909" bIns="60954" anchor="ctr"/>
          <a:lstStyle/>
          <a:p>
            <a:pPr algn="ctr" defTabSz="1219170">
              <a:defRPr/>
            </a:pPr>
            <a:r>
              <a:rPr lang="en-029" sz="1600" i="1" kern="0" dirty="0">
                <a:solidFill>
                  <a:prstClr val="black"/>
                </a:solidFill>
                <a:latin typeface="Arial"/>
                <a:cs typeface="Arial" pitchFamily="34" charset="0"/>
              </a:rPr>
              <a:t>platinum</a:t>
            </a:r>
          </a:p>
          <a:p>
            <a:pPr algn="ctr" defTabSz="1219170">
              <a:defRPr/>
            </a:pPr>
            <a:r>
              <a:rPr lang="en-029" sz="1600" i="1" kern="0" dirty="0">
                <a:solidFill>
                  <a:prstClr val="black"/>
                </a:solidFill>
                <a:latin typeface="Arial"/>
                <a:cs typeface="Arial" pitchFamily="34" charset="0"/>
              </a:rPr>
              <a:t>sensitive</a:t>
            </a:r>
            <a:endParaRPr lang="en-US" sz="1600" i="1" kern="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26" name="Rounded Rectangle 22"/>
          <p:cNvSpPr/>
          <p:nvPr/>
        </p:nvSpPr>
        <p:spPr>
          <a:xfrm>
            <a:off x="7256463" y="6008688"/>
            <a:ext cx="1428750" cy="45720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121909" tIns="60954" rIns="121909" bIns="60954" anchor="ctr"/>
          <a:lstStyle/>
          <a:p>
            <a:pPr algn="ctr" defTabSz="1219170">
              <a:defRPr/>
            </a:pPr>
            <a:r>
              <a:rPr lang="en-029" sz="1600" i="1" kern="0" dirty="0">
                <a:solidFill>
                  <a:prstClr val="black"/>
                </a:solidFill>
                <a:latin typeface="Arial"/>
                <a:cs typeface="Arial" pitchFamily="34" charset="0"/>
              </a:rPr>
              <a:t>platinum</a:t>
            </a:r>
          </a:p>
          <a:p>
            <a:pPr algn="ctr" defTabSz="1219170">
              <a:defRPr/>
            </a:pPr>
            <a:r>
              <a:rPr lang="en-029" sz="1600" i="1" kern="0" dirty="0">
                <a:solidFill>
                  <a:prstClr val="black"/>
                </a:solidFill>
                <a:latin typeface="Arial"/>
                <a:cs typeface="Arial" pitchFamily="34" charset="0"/>
              </a:rPr>
              <a:t>resistant</a:t>
            </a:r>
            <a:endParaRPr lang="en-US" sz="1600" i="1" kern="0" dirty="0">
              <a:solidFill>
                <a:prstClr val="black"/>
              </a:solidFill>
              <a:latin typeface="Arial"/>
              <a:cs typeface="Arial" pitchFamily="34" charset="0"/>
            </a:endParaRPr>
          </a:p>
        </p:txBody>
      </p:sp>
      <p:sp>
        <p:nvSpPr>
          <p:cNvPr id="27" name="Rounded Rectangle 23"/>
          <p:cNvSpPr/>
          <p:nvPr/>
        </p:nvSpPr>
        <p:spPr>
          <a:xfrm>
            <a:off x="13816" y="3857890"/>
            <a:ext cx="1965896" cy="391583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60954" rIns="0" bIns="60954" anchor="ctr">
            <a:spAutoFit/>
          </a:bodyPr>
          <a:lstStyle/>
          <a:p>
            <a:pPr algn="ctr" defTabSz="1219170">
              <a:defRPr/>
            </a:pPr>
            <a:r>
              <a:rPr lang="en-029" sz="1500" b="1" kern="0" dirty="0">
                <a:latin typeface="Arial"/>
                <a:cs typeface="Arial" pitchFamily="34" charset="0"/>
              </a:rPr>
              <a:t>D</a:t>
            </a:r>
            <a:r>
              <a:rPr lang="en-029" sz="1500" b="1" kern="0" dirty="0" err="1">
                <a:latin typeface="Arial"/>
                <a:cs typeface="Arial" pitchFamily="34" charset="0"/>
              </a:rPr>
              <a:t>isease</a:t>
            </a:r>
            <a:r>
              <a:rPr lang="en-029" sz="1500" b="1" kern="0" dirty="0">
                <a:latin typeface="Arial"/>
                <a:cs typeface="Arial" pitchFamily="34" charset="0"/>
              </a:rPr>
              <a:t> progression</a:t>
            </a:r>
            <a:endParaRPr lang="en-US" sz="1500" b="1" kern="0" dirty="0">
              <a:latin typeface="Arial"/>
              <a:cs typeface="Arial" pitchFamily="34" charset="0"/>
            </a:endParaRPr>
          </a:p>
        </p:txBody>
      </p:sp>
      <p:sp>
        <p:nvSpPr>
          <p:cNvPr id="32" name="Rounded Rectangle 28"/>
          <p:cNvSpPr/>
          <p:nvPr/>
        </p:nvSpPr>
        <p:spPr>
          <a:xfrm>
            <a:off x="476250" y="1584726"/>
            <a:ext cx="1294446" cy="34051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91432" tIns="45716" rIns="91432" bIns="45716" anchor="ctr">
            <a:spAutoFit/>
          </a:bodyPr>
          <a:lstStyle/>
          <a:p>
            <a:pPr defTabSz="914378">
              <a:defRPr/>
            </a:pPr>
            <a:r>
              <a:rPr lang="en-029" sz="1400" b="1" kern="0" dirty="0">
                <a:solidFill>
                  <a:srgbClr val="B17ED8"/>
                </a:solidFill>
                <a:latin typeface="Arial"/>
                <a:cs typeface="Arial" pitchFamily="34" charset="0"/>
              </a:rPr>
              <a:t>FRONT-LINE</a:t>
            </a:r>
            <a:endParaRPr lang="en-US" sz="1400" b="1" kern="0" dirty="0">
              <a:solidFill>
                <a:srgbClr val="B17ED8"/>
              </a:solidFill>
              <a:latin typeface="Arial"/>
              <a:cs typeface="Arial" pitchFamily="34" charset="0"/>
            </a:endParaRPr>
          </a:p>
        </p:txBody>
      </p:sp>
      <p:sp>
        <p:nvSpPr>
          <p:cNvPr id="28" name="Rounded Rectangle 8"/>
          <p:cNvSpPr/>
          <p:nvPr/>
        </p:nvSpPr>
        <p:spPr>
          <a:xfrm>
            <a:off x="4499992" y="3789040"/>
            <a:ext cx="2327275" cy="606425"/>
          </a:xfrm>
          <a:prstGeom prst="roundRect">
            <a:avLst/>
          </a:prstGeom>
          <a:solidFill>
            <a:srgbClr val="33CCCC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lIns="0" tIns="60954" rIns="0" bIns="60954" anchor="ctr"/>
          <a:lstStyle/>
          <a:p>
            <a:pPr algn="ctr" defTabSz="1219170">
              <a:lnSpc>
                <a:spcPts val="2100"/>
              </a:lnSpc>
              <a:defRPr/>
            </a:pPr>
            <a:r>
              <a:rPr lang="en-029" sz="2100" kern="0" dirty="0">
                <a:solidFill>
                  <a:srgbClr val="000000"/>
                </a:solidFill>
                <a:latin typeface="Arial"/>
                <a:cs typeface="Arial" pitchFamily="34" charset="0"/>
              </a:rPr>
              <a:t>BRCA testing </a:t>
            </a:r>
            <a:endParaRPr lang="en-US" sz="2100" kern="0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36" name="Connettore 2 35"/>
          <p:cNvCxnSpPr/>
          <p:nvPr/>
        </p:nvCxnSpPr>
        <p:spPr>
          <a:xfrm flipH="1">
            <a:off x="3707904" y="4437112"/>
            <a:ext cx="1296144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/>
          <p:cNvSpPr txBox="1"/>
          <p:nvPr/>
        </p:nvSpPr>
        <p:spPr>
          <a:xfrm>
            <a:off x="3779912" y="414908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642"/>
            <a:r>
              <a:rPr lang="it-IT" dirty="0">
                <a:solidFill>
                  <a:srgbClr val="FFFFFF"/>
                </a:solidFill>
                <a:latin typeface="Arial"/>
              </a:rPr>
              <a:t>M +</a:t>
            </a:r>
          </a:p>
        </p:txBody>
      </p:sp>
      <p:cxnSp>
        <p:nvCxnSpPr>
          <p:cNvPr id="39" name="Connettore 2 38"/>
          <p:cNvCxnSpPr/>
          <p:nvPr/>
        </p:nvCxnSpPr>
        <p:spPr>
          <a:xfrm>
            <a:off x="6156176" y="4437112"/>
            <a:ext cx="1152128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/>
          <p:cNvSpPr txBox="1"/>
          <p:nvPr/>
        </p:nvSpPr>
        <p:spPr>
          <a:xfrm>
            <a:off x="6804248" y="429309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642"/>
            <a:r>
              <a:rPr lang="it-IT" dirty="0">
                <a:solidFill>
                  <a:srgbClr val="FFFFFF"/>
                </a:solidFill>
                <a:latin typeface="Arial"/>
              </a:rPr>
              <a:t>WT</a:t>
            </a:r>
          </a:p>
        </p:txBody>
      </p:sp>
      <p:cxnSp>
        <p:nvCxnSpPr>
          <p:cNvPr id="43" name="Connettore 2 42"/>
          <p:cNvCxnSpPr>
            <a:stCxn id="97284" idx="2"/>
          </p:cNvCxnSpPr>
          <p:nvPr/>
        </p:nvCxnSpPr>
        <p:spPr>
          <a:xfrm>
            <a:off x="3553619" y="2057400"/>
            <a:ext cx="2026493" cy="1587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Immagine 7" descr="image00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517232"/>
            <a:ext cx="2015917" cy="72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5635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/>
      <p:bldP spid="16" grpId="0" animBg="1"/>
      <p:bldP spid="18" grpId="0" animBg="1"/>
      <p:bldP spid="25" grpId="0"/>
      <p:bldP spid="26" grpId="0"/>
      <p:bldP spid="28" grpId="0" animBg="1"/>
      <p:bldP spid="37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363582"/>
            <a:ext cx="8467725" cy="11430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3600" dirty="0" smtClean="0">
                <a:ea typeface="ＭＳ Ｐゴシック" charset="0"/>
              </a:rPr>
              <a:t>Platinum-Sensitive </a:t>
            </a:r>
            <a:r>
              <a:rPr lang="en-US" sz="3600" dirty="0">
                <a:ea typeface="ＭＳ Ｐゴシック" charset="0"/>
              </a:rPr>
              <a:t>R</a:t>
            </a:r>
            <a:r>
              <a:rPr lang="en-US" sz="3600" dirty="0" smtClean="0">
                <a:ea typeface="ＭＳ Ｐゴシック" charset="0"/>
              </a:rPr>
              <a:t>elapse:</a:t>
            </a:r>
            <a:br>
              <a:rPr lang="en-US" sz="3600" dirty="0" smtClean="0">
                <a:ea typeface="ＭＳ Ｐゴシック" charset="0"/>
              </a:rPr>
            </a:br>
            <a:r>
              <a:rPr lang="en-US" sz="3600" dirty="0" err="1" smtClean="0">
                <a:ea typeface="ＭＳ Ｐゴシック" charset="0"/>
              </a:rPr>
              <a:t>Cediranib</a:t>
            </a:r>
            <a:r>
              <a:rPr lang="en-US" sz="3600" dirty="0" smtClean="0">
                <a:ea typeface="ＭＳ Ｐゴシック" charset="0"/>
              </a:rPr>
              <a:t> + </a:t>
            </a:r>
            <a:r>
              <a:rPr lang="en-US" sz="3600" dirty="0" err="1" smtClean="0">
                <a:ea typeface="ＭＳ Ｐゴシック" charset="0"/>
              </a:rPr>
              <a:t>Olaparib</a:t>
            </a:r>
            <a:endParaRPr lang="en-US" sz="3600" dirty="0">
              <a:ea typeface="ＭＳ Ｐゴシック" charset="0"/>
            </a:endParaRPr>
          </a:p>
        </p:txBody>
      </p:sp>
      <p:sp>
        <p:nvSpPr>
          <p:cNvPr id="58371" name="TextBox 2"/>
          <p:cNvSpPr txBox="1">
            <a:spLocks noChangeArrowheads="1"/>
          </p:cNvSpPr>
          <p:nvPr/>
        </p:nvSpPr>
        <p:spPr bwMode="auto">
          <a:xfrm>
            <a:off x="533400" y="1482636"/>
            <a:ext cx="8255000" cy="10461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smtClean="0">
                <a:solidFill>
                  <a:srgbClr val="FFFFFF"/>
                </a:solidFill>
              </a:rPr>
              <a:t>Preclinical data potential synergy between </a:t>
            </a:r>
            <a:r>
              <a:rPr lang="en-US" altLang="en-US" sz="1800" dirty="0" err="1" smtClean="0">
                <a:solidFill>
                  <a:srgbClr val="FFFFFF"/>
                </a:solidFill>
              </a:rPr>
              <a:t>PARPi</a:t>
            </a:r>
            <a:r>
              <a:rPr lang="en-US" altLang="en-US" sz="1800" dirty="0" smtClean="0">
                <a:solidFill>
                  <a:srgbClr val="FFFFFF"/>
                </a:solidFill>
              </a:rPr>
              <a:t> and </a:t>
            </a:r>
            <a:r>
              <a:rPr lang="en-US" altLang="en-US" sz="1800" dirty="0" err="1" smtClean="0">
                <a:solidFill>
                  <a:srgbClr val="FFFFFF"/>
                </a:solidFill>
              </a:rPr>
              <a:t>antiangiogenics</a:t>
            </a:r>
            <a:endParaRPr lang="en-US" altLang="en-US" sz="1800" dirty="0" smtClean="0">
              <a:solidFill>
                <a:srgbClr val="FFFF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800" dirty="0" smtClean="0">
              <a:solidFill>
                <a:srgbClr val="FFFF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en-US" sz="1800" dirty="0" err="1" smtClean="0">
                <a:solidFill>
                  <a:srgbClr val="FFFFFF"/>
                </a:solidFill>
              </a:rPr>
              <a:t>PARPi</a:t>
            </a:r>
            <a:r>
              <a:rPr lang="en-US" altLang="en-US" sz="1800" dirty="0" smtClean="0">
                <a:solidFill>
                  <a:srgbClr val="FFFFFF"/>
                </a:solidFill>
              </a:rPr>
              <a:t>         VEGFR2;   VEGFR2i          hypoxia   HR          </a:t>
            </a:r>
            <a:r>
              <a:rPr lang="en-US" altLang="en-US" sz="1800" dirty="0" err="1" smtClean="0">
                <a:solidFill>
                  <a:srgbClr val="FFFFFF"/>
                </a:solidFill>
              </a:rPr>
              <a:t>PARPi</a:t>
            </a:r>
            <a:r>
              <a:rPr lang="en-US" altLang="en-US" sz="1800" dirty="0" smtClean="0">
                <a:solidFill>
                  <a:srgbClr val="FFFFFF"/>
                </a:solidFill>
              </a:rPr>
              <a:t> sensitivity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 dirty="0" smtClean="0">
              <a:solidFill>
                <a:srgbClr val="FFFFFF"/>
              </a:solidFill>
            </a:endParaRPr>
          </a:p>
        </p:txBody>
      </p:sp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417638" y="2057400"/>
            <a:ext cx="461962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flipV="1">
            <a:off x="1908175" y="1863725"/>
            <a:ext cx="0" cy="382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>
            <a:off x="4192588" y="2057400"/>
            <a:ext cx="460375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5688013" y="1906588"/>
            <a:ext cx="0" cy="481012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>
            <a:off x="6208713" y="2057400"/>
            <a:ext cx="461962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77" name="Content Placeholder 2"/>
          <p:cNvSpPr txBox="1">
            <a:spLocks/>
          </p:cNvSpPr>
          <p:nvPr/>
        </p:nvSpPr>
        <p:spPr bwMode="auto">
          <a:xfrm>
            <a:off x="-76200" y="2695575"/>
            <a:ext cx="9372600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indent="-230188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/>
              <a:t>Phase II open-label randomized study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</a:pPr>
            <a:r>
              <a:rPr lang="en-US" altLang="en-US" sz="1650" dirty="0" smtClean="0"/>
              <a:t>1:1 randomization to </a:t>
            </a:r>
            <a:r>
              <a:rPr lang="en-US" altLang="en-US" sz="1650" dirty="0" err="1" smtClean="0"/>
              <a:t>cediranib</a:t>
            </a:r>
            <a:r>
              <a:rPr lang="en-US" altLang="en-US" sz="1650" dirty="0" smtClean="0"/>
              <a:t>/olaparib combination or single-agent olaparib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</a:pPr>
            <a:r>
              <a:rPr lang="en-US" altLang="en-US" sz="1650" dirty="0" smtClean="0"/>
              <a:t>Platinum-sensitive recurrent ovarian, fallopian tube, or primary peritoneal cancer</a:t>
            </a:r>
          </a:p>
          <a:p>
            <a:pPr lvl="1" eaLnBrk="1" fontAlgn="base" hangingPunct="1"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</a:pPr>
            <a:endParaRPr lang="en-US" altLang="en-US" sz="1600" dirty="0" smtClean="0"/>
          </a:p>
        </p:txBody>
      </p:sp>
      <p:grpSp>
        <p:nvGrpSpPr>
          <p:cNvPr id="58378" name="Group 8"/>
          <p:cNvGrpSpPr>
            <a:grpSpLocks/>
          </p:cNvGrpSpPr>
          <p:nvPr/>
        </p:nvGrpSpPr>
        <p:grpSpPr bwMode="auto">
          <a:xfrm>
            <a:off x="184150" y="3762375"/>
            <a:ext cx="8724900" cy="2589213"/>
            <a:chOff x="-153659" y="3706068"/>
            <a:chExt cx="9241658" cy="2589212"/>
          </a:xfrm>
        </p:grpSpPr>
        <p:sp>
          <p:nvSpPr>
            <p:cNvPr id="10" name="Rounded Rectangle 9"/>
            <p:cNvSpPr>
              <a:spLocks noChangeArrowheads="1"/>
            </p:cNvSpPr>
            <p:nvPr/>
          </p:nvSpPr>
          <p:spPr bwMode="auto">
            <a:xfrm>
              <a:off x="-153659" y="3801318"/>
              <a:ext cx="2382721" cy="228441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AD6FF"/>
                </a:gs>
                <a:gs pos="35001">
                  <a:srgbClr val="B9E1FF"/>
                </a:gs>
                <a:gs pos="100000">
                  <a:srgbClr val="E3F3FF"/>
                </a:gs>
              </a:gsLst>
              <a:lin ang="16200000" scaled="1"/>
            </a:gradFill>
            <a:ln w="9525">
              <a:solidFill>
                <a:srgbClr val="2E91C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171450" indent="-171450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400" dirty="0" smtClean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Platinum-sensitive</a:t>
              </a:r>
              <a:r>
                <a:rPr lang="en-US" sz="14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, recurrent OC</a:t>
              </a:r>
            </a:p>
            <a:p>
              <a:pPr marL="171450" indent="-171450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400" dirty="0" smtClean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High-grade </a:t>
              </a:r>
              <a:r>
                <a:rPr lang="en-US" sz="14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serous/</a:t>
              </a:r>
              <a:r>
                <a:rPr lang="en-US" sz="1400" dirty="0" err="1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endometrioid</a:t>
              </a:r>
              <a:endParaRPr lang="en-US" sz="1400" dirty="0">
                <a:solidFill>
                  <a:srgbClr val="000000"/>
                </a:solidFill>
                <a:latin typeface="Arial"/>
                <a:ea typeface="ＭＳ Ｐゴシック" pitchFamily="34" charset="-128"/>
              </a:endParaRPr>
            </a:p>
            <a:p>
              <a:pPr marL="171450" indent="-171450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No prior </a:t>
              </a:r>
              <a:r>
                <a:rPr lang="en-US" sz="1400" dirty="0" err="1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PARPi</a:t>
              </a:r>
              <a:endParaRPr lang="en-US" sz="1400" dirty="0">
                <a:solidFill>
                  <a:srgbClr val="000000"/>
                </a:solidFill>
                <a:latin typeface="Arial"/>
                <a:ea typeface="ＭＳ Ｐゴシック" pitchFamily="34" charset="-128"/>
              </a:endParaRPr>
            </a:p>
            <a:p>
              <a:pPr marL="171450" indent="-171450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No prior AA for recurrence</a:t>
              </a:r>
            </a:p>
            <a:p>
              <a:pPr marL="171450" indent="-171450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No platinum limit</a:t>
              </a:r>
            </a:p>
          </p:txBody>
        </p:sp>
        <p:sp>
          <p:nvSpPr>
            <p:cNvPr id="11" name="Rounded Rectangle 10"/>
            <p:cNvSpPr>
              <a:spLocks noChangeArrowheads="1"/>
            </p:cNvSpPr>
            <p:nvPr/>
          </p:nvSpPr>
          <p:spPr bwMode="auto">
            <a:xfrm>
              <a:off x="2671302" y="4441081"/>
              <a:ext cx="1668072" cy="99536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AD6FF"/>
                </a:gs>
                <a:gs pos="35001">
                  <a:srgbClr val="B9E1FF"/>
                </a:gs>
                <a:gs pos="100000">
                  <a:srgbClr val="E3F3FF"/>
                </a:gs>
              </a:gsLst>
              <a:lin ang="16200000" scaled="1"/>
            </a:gradFill>
            <a:ln w="9525">
              <a:solidFill>
                <a:srgbClr val="2E91C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 smtClean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Randomize 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1:1</a:t>
              </a:r>
            </a:p>
          </p:txBody>
        </p:sp>
        <p:sp>
          <p:nvSpPr>
            <p:cNvPr id="12" name="Rounded Rectangle 11"/>
            <p:cNvSpPr>
              <a:spLocks noChangeArrowheads="1"/>
            </p:cNvSpPr>
            <p:nvPr/>
          </p:nvSpPr>
          <p:spPr bwMode="auto">
            <a:xfrm>
              <a:off x="4971627" y="5072905"/>
              <a:ext cx="1668072" cy="122237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AD6FF"/>
                </a:gs>
                <a:gs pos="35001">
                  <a:srgbClr val="B9E1FF"/>
                </a:gs>
                <a:gs pos="100000">
                  <a:srgbClr val="E3F3FF"/>
                </a:gs>
              </a:gsLst>
              <a:lin ang="16200000" scaled="1"/>
            </a:gradFill>
            <a:ln w="9525">
              <a:solidFill>
                <a:srgbClr val="2E91C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 err="1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Cediranib</a:t>
              </a: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30mg daily </a:t>
              </a: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+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 </a:t>
              </a:r>
              <a:r>
                <a:rPr lang="en-US" sz="1600" b="1" dirty="0" err="1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Olaparib</a:t>
              </a: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capsules 200mg BID</a:t>
              </a:r>
            </a:p>
          </p:txBody>
        </p:sp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4971627" y="3706068"/>
              <a:ext cx="1668072" cy="8937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AD6FF"/>
                </a:gs>
                <a:gs pos="35001">
                  <a:srgbClr val="B9E1FF"/>
                </a:gs>
                <a:gs pos="100000">
                  <a:srgbClr val="E3F3FF"/>
                </a:gs>
              </a:gsLst>
              <a:lin ang="16200000" scaled="1"/>
            </a:gradFill>
            <a:ln w="9525">
              <a:solidFill>
                <a:srgbClr val="2E91C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 err="1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Olaparib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 capsules </a:t>
              </a:r>
              <a:r>
                <a:rPr lang="en-US" sz="1600" dirty="0" smtClean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400 mg 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BID</a:t>
              </a:r>
            </a:p>
          </p:txBody>
        </p:sp>
        <p:sp>
          <p:nvSpPr>
            <p:cNvPr id="14" name="Rounded Rectangle 13"/>
            <p:cNvSpPr>
              <a:spLocks noChangeArrowheads="1"/>
            </p:cNvSpPr>
            <p:nvPr/>
          </p:nvSpPr>
          <p:spPr bwMode="auto">
            <a:xfrm>
              <a:off x="7386296" y="4404568"/>
              <a:ext cx="1701703" cy="107473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AD6FF"/>
                </a:gs>
                <a:gs pos="35001">
                  <a:srgbClr val="B9E1FF"/>
                </a:gs>
                <a:gs pos="100000">
                  <a:srgbClr val="E3F3FF"/>
                </a:gs>
              </a:gsLst>
              <a:lin ang="16200000" scaled="1"/>
            </a:gradFill>
            <a:ln w="9525">
              <a:solidFill>
                <a:srgbClr val="2E91C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Disease progression 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ea typeface="ＭＳ Ｐゴシック" pitchFamily="34" charset="-128"/>
                </a:rPr>
                <a:t>by RECIST v1.1 criteria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>
              <a:off x="2113036" y="4937968"/>
              <a:ext cx="568355" cy="0"/>
            </a:xfrm>
            <a:prstGeom prst="straightConnector1">
              <a:avLst/>
            </a:prstGeom>
            <a:noFill/>
            <a:ln w="25400">
              <a:solidFill>
                <a:srgbClr val="DCE8F9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4403272" y="4236293"/>
              <a:ext cx="494368" cy="363538"/>
            </a:xfrm>
            <a:prstGeom prst="straightConnector1">
              <a:avLst/>
            </a:prstGeom>
            <a:noFill/>
            <a:ln w="25400">
              <a:solidFill>
                <a:srgbClr val="DCE8F9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16"/>
            <p:cNvCxnSpPr>
              <a:cxnSpLocks noChangeShapeType="1"/>
            </p:cNvCxnSpPr>
            <p:nvPr/>
          </p:nvCxnSpPr>
          <p:spPr bwMode="auto">
            <a:xfrm>
              <a:off x="4403272" y="5301505"/>
              <a:ext cx="494368" cy="355600"/>
            </a:xfrm>
            <a:prstGeom prst="straightConnector1">
              <a:avLst/>
            </a:prstGeom>
            <a:noFill/>
            <a:ln w="25400">
              <a:solidFill>
                <a:srgbClr val="DCE8F9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17"/>
            <p:cNvCxnSpPr>
              <a:cxnSpLocks noChangeShapeType="1"/>
            </p:cNvCxnSpPr>
            <p:nvPr/>
          </p:nvCxnSpPr>
          <p:spPr bwMode="auto">
            <a:xfrm flipV="1">
              <a:off x="6767495" y="5301505"/>
              <a:ext cx="492687" cy="363537"/>
            </a:xfrm>
            <a:prstGeom prst="straightConnector1">
              <a:avLst/>
            </a:prstGeom>
            <a:noFill/>
            <a:ln w="25400">
              <a:solidFill>
                <a:srgbClr val="DCE8F9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Straight Arrow Connector 18"/>
            <p:cNvCxnSpPr>
              <a:cxnSpLocks noChangeShapeType="1"/>
            </p:cNvCxnSpPr>
            <p:nvPr/>
          </p:nvCxnSpPr>
          <p:spPr bwMode="auto">
            <a:xfrm>
              <a:off x="6767495" y="4244231"/>
              <a:ext cx="492687" cy="355600"/>
            </a:xfrm>
            <a:prstGeom prst="straightConnector1">
              <a:avLst/>
            </a:prstGeom>
            <a:noFill/>
            <a:ln w="25400">
              <a:solidFill>
                <a:srgbClr val="DCE8F9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8379" name="TextBox 19"/>
          <p:cNvSpPr txBox="1">
            <a:spLocks noChangeArrowheads="1"/>
          </p:cNvSpPr>
          <p:nvPr/>
        </p:nvSpPr>
        <p:spPr bwMode="auto">
          <a:xfrm>
            <a:off x="369888" y="6427788"/>
            <a:ext cx="43640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</a:rPr>
              <a:t>Liu J, et al. </a:t>
            </a:r>
            <a:r>
              <a:rPr lang="en-US" altLang="en-US" sz="1200" i="1" smtClean="0">
                <a:solidFill>
                  <a:srgbClr val="FFFFFF"/>
                </a:solidFill>
              </a:rPr>
              <a:t>J Clin Oncol. </a:t>
            </a:r>
            <a:r>
              <a:rPr lang="en-US" altLang="en-US" sz="1200" smtClean="0">
                <a:solidFill>
                  <a:srgbClr val="FFFFFF"/>
                </a:solidFill>
              </a:rPr>
              <a:t>2014;32(5S): AbstractLBA5500.</a:t>
            </a:r>
            <a:endParaRPr lang="en-US" altLang="en-US" sz="1200" b="0" smtClean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7050" y="1468438"/>
            <a:ext cx="8139113" cy="1046162"/>
          </a:xfrm>
          <a:prstGeom prst="rect">
            <a:avLst/>
          </a:prstGeom>
          <a:noFill/>
          <a:ln w="571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nl-NL">
              <a:solidFill>
                <a:srgbClr val="00009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133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538" y="231775"/>
            <a:ext cx="8888412" cy="919163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ea typeface="ＭＳ Ｐゴシック" charset="0"/>
              </a:rPr>
              <a:t>Primary Outcome: </a:t>
            </a:r>
            <a:r>
              <a:rPr lang="en-US" sz="2800" dirty="0" err="1" smtClean="0">
                <a:ea typeface="ＭＳ Ｐゴシック" charset="0"/>
              </a:rPr>
              <a:t>Cediranib</a:t>
            </a:r>
            <a:r>
              <a:rPr lang="en-US" sz="2800" dirty="0" smtClean="0">
                <a:ea typeface="ＭＳ Ｐゴシック" charset="0"/>
              </a:rPr>
              <a:t>/</a:t>
            </a:r>
            <a:r>
              <a:rPr lang="en-US" sz="2800" dirty="0" err="1">
                <a:ea typeface="ＭＳ Ｐゴシック" charset="0"/>
              </a:rPr>
              <a:t>O</a:t>
            </a:r>
            <a:r>
              <a:rPr lang="en-US" sz="2800" dirty="0" err="1" smtClean="0">
                <a:ea typeface="ＭＳ Ｐゴシック" charset="0"/>
              </a:rPr>
              <a:t>laparib</a:t>
            </a:r>
            <a:r>
              <a:rPr lang="en-US" sz="2800" dirty="0" smtClean="0">
                <a:ea typeface="ＭＳ Ｐゴシック" charset="0"/>
              </a:rPr>
              <a:t> Significantly Increased PFS Compared to </a:t>
            </a:r>
            <a:r>
              <a:rPr lang="en-US" sz="2800" dirty="0" err="1" smtClean="0">
                <a:ea typeface="ＭＳ Ｐゴシック" charset="0"/>
              </a:rPr>
              <a:t>Olaparib</a:t>
            </a:r>
            <a:r>
              <a:rPr lang="en-US" sz="2800" dirty="0" smtClean="0">
                <a:ea typeface="ＭＳ Ｐゴシック" charset="0"/>
              </a:rPr>
              <a:t> Alone</a:t>
            </a:r>
            <a:endParaRPr lang="en-US" sz="2800" dirty="0">
              <a:ea typeface="ＭＳ Ｐゴシック" charset="0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392966"/>
              </p:ext>
            </p:extLst>
          </p:nvPr>
        </p:nvGraphicFramePr>
        <p:xfrm>
          <a:off x="50800" y="2133600"/>
          <a:ext cx="3843339" cy="1355725"/>
        </p:xfrm>
        <a:graphic>
          <a:graphicData uri="http://schemas.openxmlformats.org/drawingml/2006/table">
            <a:tbl>
              <a:tblPr/>
              <a:tblGrid>
                <a:gridCol w="1647145"/>
                <a:gridCol w="1098097"/>
                <a:gridCol w="1098097"/>
              </a:tblGrid>
              <a:tr h="38036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68571" marR="68571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Olaparib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1" marR="68571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Ced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/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Olap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1" marR="68571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PFS events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1" marR="68571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28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1" marR="68571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19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1" marR="68571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Median PFS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1" marR="68571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9.0 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mo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1" marR="68571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17.7 </a:t>
                      </a:r>
                      <a:r>
                        <a:rPr kumimoji="0" 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mo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1" marR="68571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840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P 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= .005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1" marR="68571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3840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HR 0.42 (95% CI: 0.23-0.76)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71" marR="68571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986" name="TextBox 8"/>
          <p:cNvSpPr txBox="1">
            <a:spLocks noChangeArrowheads="1"/>
          </p:cNvSpPr>
          <p:nvPr/>
        </p:nvSpPr>
        <p:spPr bwMode="auto">
          <a:xfrm>
            <a:off x="7740650" y="2176463"/>
            <a:ext cx="1189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600" dirty="0" err="1" smtClean="0">
                <a:solidFill>
                  <a:srgbClr val="FFFF00"/>
                </a:solidFill>
                <a:latin typeface="Arial"/>
                <a:cs typeface="Times New Roman" pitchFamily="18" charset="0"/>
              </a:rPr>
              <a:t>Cediranib</a:t>
            </a:r>
            <a:r>
              <a:rPr lang="en-US" altLang="nl-NL" sz="1600" dirty="0" smtClean="0">
                <a:solidFill>
                  <a:srgbClr val="FFFF00"/>
                </a:solidFill>
                <a:latin typeface="Arial"/>
                <a:cs typeface="Times New Roman" pitchFamily="18" charset="0"/>
              </a:rPr>
              <a:t>/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600" dirty="0" err="1" smtClean="0">
                <a:solidFill>
                  <a:srgbClr val="FFFF00"/>
                </a:solidFill>
                <a:latin typeface="Arial"/>
                <a:cs typeface="Times New Roman" pitchFamily="18" charset="0"/>
              </a:rPr>
              <a:t>olaparib</a:t>
            </a:r>
            <a:endParaRPr lang="en-US" altLang="nl-NL" sz="1600" dirty="0" smtClean="0">
              <a:solidFill>
                <a:srgbClr val="FFFF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40987" name="TextBox 9"/>
          <p:cNvSpPr txBox="1">
            <a:spLocks noChangeArrowheads="1"/>
          </p:cNvSpPr>
          <p:nvPr/>
        </p:nvSpPr>
        <p:spPr bwMode="auto">
          <a:xfrm>
            <a:off x="7888288" y="3308350"/>
            <a:ext cx="10175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600" dirty="0" err="1" smtClean="0">
                <a:solidFill>
                  <a:srgbClr val="99CCFF"/>
                </a:solidFill>
                <a:latin typeface="Arial"/>
                <a:cs typeface="Times New Roman" pitchFamily="18" charset="0"/>
              </a:rPr>
              <a:t>Olaparib</a:t>
            </a:r>
            <a:endParaRPr lang="en-US" altLang="nl-NL" sz="1600" dirty="0" smtClean="0">
              <a:solidFill>
                <a:srgbClr val="99CCFF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40988" name="TextBox 10"/>
          <p:cNvSpPr txBox="1">
            <a:spLocks noChangeArrowheads="1"/>
          </p:cNvSpPr>
          <p:nvPr/>
        </p:nvSpPr>
        <p:spPr bwMode="auto">
          <a:xfrm rot="16200000">
            <a:off x="2798763" y="2478088"/>
            <a:ext cx="2625725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200" dirty="0" smtClean="0">
                <a:solidFill>
                  <a:srgbClr val="FFFFFF"/>
                </a:solidFill>
                <a:latin typeface="Arial"/>
                <a:cs typeface="Times New Roman" pitchFamily="18" charset="0"/>
              </a:rPr>
              <a:t>Proportion Progression-Free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953184"/>
              </p:ext>
            </p:extLst>
          </p:nvPr>
        </p:nvGraphicFramePr>
        <p:xfrm>
          <a:off x="254000" y="4724400"/>
          <a:ext cx="5651500" cy="1539875"/>
        </p:xfrm>
        <a:graphic>
          <a:graphicData uri="http://schemas.openxmlformats.org/drawingml/2006/table">
            <a:tbl>
              <a:tblPr/>
              <a:tblGrid>
                <a:gridCol w="2243138"/>
                <a:gridCol w="2030412"/>
                <a:gridCol w="1377950"/>
              </a:tblGrid>
              <a:tr h="307975">
                <a:tc rowSpan="2"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Arm</a:t>
                      </a: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b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ORR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b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7975">
                <a:tc vMerge="1"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N</a:t>
                      </a: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%</a:t>
                      </a: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07975">
                <a:tc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Olaparib</a:t>
                      </a: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 alone</a:t>
                      </a: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22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47.8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Cediranib/olaparib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35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79.6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975">
                <a:tc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 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defTabSz="457200" eaLnBrk="0" hangingPunct="0">
                        <a:spcBef>
                          <a:spcPct val="40000"/>
                        </a:spcBef>
                        <a:buClr>
                          <a:schemeClr val="tx2"/>
                        </a:buClr>
                        <a:defRPr sz="28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4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Font typeface="Arial" pitchFamily="34" charset="0"/>
                        <a:defRPr sz="2000"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defRPr b="1">
                          <a:solidFill>
                            <a:schemeClr val="tx1"/>
                          </a:solidFill>
                          <a:latin typeface="Arial" pitchFamily="34" charset="0"/>
                          <a:ea typeface="ＭＳ Ｐゴシック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P 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= .002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ＭＳ Ｐゴシック" pitchFamily="34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4876800" y="5645150"/>
            <a:ext cx="744538" cy="38258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F2C52"/>
              </a:solidFill>
              <a:cs typeface="Arial" charset="0"/>
            </a:endParaRPr>
          </a:p>
        </p:txBody>
      </p:sp>
      <p:sp>
        <p:nvSpPr>
          <p:cNvPr id="59439" name="TextBox 19"/>
          <p:cNvSpPr txBox="1">
            <a:spLocks noChangeArrowheads="1"/>
          </p:cNvSpPr>
          <p:nvPr/>
        </p:nvSpPr>
        <p:spPr bwMode="auto">
          <a:xfrm>
            <a:off x="369888" y="6427788"/>
            <a:ext cx="43640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</a:rPr>
              <a:t>Liu J, et al. </a:t>
            </a:r>
            <a:r>
              <a:rPr lang="en-US" altLang="en-US" sz="1200" i="1" smtClean="0">
                <a:solidFill>
                  <a:srgbClr val="FFFFFF"/>
                </a:solidFill>
              </a:rPr>
              <a:t>J Clin Oncol. </a:t>
            </a:r>
            <a:r>
              <a:rPr lang="en-US" altLang="en-US" sz="1200" smtClean="0">
                <a:solidFill>
                  <a:srgbClr val="FFFFFF"/>
                </a:solidFill>
              </a:rPr>
              <a:t>2014;32(5S): AbstractLBA5500.</a:t>
            </a:r>
            <a:endParaRPr lang="en-US" altLang="en-US" sz="1200" b="0" smtClean="0">
              <a:solidFill>
                <a:srgbClr val="FFFFFF"/>
              </a:solidFill>
            </a:endParaRP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5549900" y="4284663"/>
            <a:ext cx="2625725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200" dirty="0" smtClean="0">
                <a:solidFill>
                  <a:srgbClr val="FFFFFF"/>
                </a:solidFill>
                <a:latin typeface="Arial"/>
                <a:cs typeface="Times New Roman" pitchFamily="18" charset="0"/>
              </a:rPr>
              <a:t>Months</a:t>
            </a:r>
          </a:p>
        </p:txBody>
      </p:sp>
      <p:sp>
        <p:nvSpPr>
          <p:cNvPr id="59441" name="TextBox 1"/>
          <p:cNvSpPr txBox="1">
            <a:spLocks noChangeArrowheads="1"/>
          </p:cNvSpPr>
          <p:nvPr/>
        </p:nvSpPr>
        <p:spPr bwMode="auto">
          <a:xfrm>
            <a:off x="4162425" y="1047750"/>
            <a:ext cx="542925" cy="325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lnSpc>
                <a:spcPct val="267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1.0 –</a:t>
            </a:r>
          </a:p>
          <a:p>
            <a:pPr eaLnBrk="1" fontAlgn="base" hangingPunct="1">
              <a:lnSpc>
                <a:spcPct val="267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0.8 –</a:t>
            </a:r>
          </a:p>
          <a:p>
            <a:pPr eaLnBrk="1" fontAlgn="base" hangingPunct="1">
              <a:lnSpc>
                <a:spcPct val="267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0.6 –</a:t>
            </a:r>
          </a:p>
          <a:p>
            <a:pPr eaLnBrk="1" fontAlgn="base" hangingPunct="1">
              <a:lnSpc>
                <a:spcPct val="267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0.4 –</a:t>
            </a:r>
          </a:p>
          <a:p>
            <a:pPr eaLnBrk="1" fontAlgn="base" hangingPunct="1">
              <a:lnSpc>
                <a:spcPct val="267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0.2 –</a:t>
            </a:r>
          </a:p>
          <a:p>
            <a:pPr eaLnBrk="1" fontAlgn="base" hangingPunct="1">
              <a:lnSpc>
                <a:spcPct val="267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0.0 –</a:t>
            </a:r>
          </a:p>
          <a:p>
            <a:pPr eaLnBrk="1" fontAlgn="base" hangingPunct="1">
              <a:lnSpc>
                <a:spcPct val="267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100" b="0" smtClean="0">
              <a:solidFill>
                <a:srgbClr val="FFFFFF"/>
              </a:solidFill>
            </a:endParaRPr>
          </a:p>
        </p:txBody>
      </p:sp>
      <p:sp>
        <p:nvSpPr>
          <p:cNvPr id="59442" name="TextBox 2"/>
          <p:cNvSpPr txBox="1">
            <a:spLocks noChangeArrowheads="1"/>
          </p:cNvSpPr>
          <p:nvPr/>
        </p:nvSpPr>
        <p:spPr bwMode="auto">
          <a:xfrm>
            <a:off x="4375150" y="3644900"/>
            <a:ext cx="47180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lain"/>
            </a:pPr>
            <a:r>
              <a:rPr lang="en-US" altLang="en-US" sz="1000" b="0" smtClean="0">
                <a:solidFill>
                  <a:srgbClr val="FFFFFF"/>
                </a:solidFill>
              </a:rPr>
              <a:t>46                    26                   13                     6                      1                      0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lain"/>
            </a:pPr>
            <a:r>
              <a:rPr lang="en-US" altLang="en-US" sz="1000" b="0" smtClean="0">
                <a:solidFill>
                  <a:srgbClr val="FFFFFF"/>
                </a:solidFill>
              </a:rPr>
              <a:t>44                    37                   24                     11                    3                      0</a:t>
            </a:r>
          </a:p>
        </p:txBody>
      </p:sp>
      <p:sp>
        <p:nvSpPr>
          <p:cNvPr id="59443" name="TextBox 3"/>
          <p:cNvSpPr txBox="1">
            <a:spLocks noChangeArrowheads="1"/>
          </p:cNvSpPr>
          <p:nvPr/>
        </p:nvSpPr>
        <p:spPr bwMode="auto">
          <a:xfrm>
            <a:off x="4654550" y="4035425"/>
            <a:ext cx="45593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="0" smtClean="0">
                <a:solidFill>
                  <a:srgbClr val="FFFFFF"/>
                </a:solidFill>
              </a:rPr>
              <a:t>0              5             10             15            20            25            30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784725" y="3998913"/>
            <a:ext cx="0" cy="73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45" name="TextBox 6"/>
          <p:cNvSpPr txBox="1">
            <a:spLocks noChangeArrowheads="1"/>
          </p:cNvSpPr>
          <p:nvPr/>
        </p:nvSpPr>
        <p:spPr bwMode="auto">
          <a:xfrm>
            <a:off x="7491413" y="1577975"/>
            <a:ext cx="1336675" cy="27781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="0" smtClean="0">
                <a:solidFill>
                  <a:srgbClr val="FFFFFF"/>
                </a:solidFill>
              </a:rPr>
              <a:t>+ Censored</a:t>
            </a:r>
          </a:p>
        </p:txBody>
      </p:sp>
      <p:sp>
        <p:nvSpPr>
          <p:cNvPr id="10" name="Freeform 9"/>
          <p:cNvSpPr/>
          <p:nvPr/>
        </p:nvSpPr>
        <p:spPr>
          <a:xfrm>
            <a:off x="4791075" y="1385888"/>
            <a:ext cx="3700463" cy="1433512"/>
          </a:xfrm>
          <a:custGeom>
            <a:avLst/>
            <a:gdLst>
              <a:gd name="connsiteX0" fmla="*/ 0 w 3690938"/>
              <a:gd name="connsiteY0" fmla="*/ 0 h 1433512"/>
              <a:gd name="connsiteX1" fmla="*/ 3690938 w 3690938"/>
              <a:gd name="connsiteY1" fmla="*/ 1433512 h 1433512"/>
              <a:gd name="connsiteX2" fmla="*/ 3690938 w 3690938"/>
              <a:gd name="connsiteY2" fmla="*/ 1433512 h 1433512"/>
              <a:gd name="connsiteX0" fmla="*/ 0 w 3690938"/>
              <a:gd name="connsiteY0" fmla="*/ 0 h 1433512"/>
              <a:gd name="connsiteX1" fmla="*/ 2790825 w 3690938"/>
              <a:gd name="connsiteY1" fmla="*/ 1428750 h 1433512"/>
              <a:gd name="connsiteX2" fmla="*/ 3690938 w 3690938"/>
              <a:gd name="connsiteY2" fmla="*/ 1433512 h 1433512"/>
              <a:gd name="connsiteX3" fmla="*/ 3690938 w 3690938"/>
              <a:gd name="connsiteY3" fmla="*/ 1433512 h 1433512"/>
              <a:gd name="connsiteX0" fmla="*/ 0 w 3690938"/>
              <a:gd name="connsiteY0" fmla="*/ 0 h 1445769"/>
              <a:gd name="connsiteX1" fmla="*/ 2767013 w 3690938"/>
              <a:gd name="connsiteY1" fmla="*/ 1290637 h 1445769"/>
              <a:gd name="connsiteX2" fmla="*/ 2790825 w 3690938"/>
              <a:gd name="connsiteY2" fmla="*/ 1428750 h 1445769"/>
              <a:gd name="connsiteX3" fmla="*/ 3690938 w 3690938"/>
              <a:gd name="connsiteY3" fmla="*/ 1433512 h 1445769"/>
              <a:gd name="connsiteX4" fmla="*/ 3690938 w 3690938"/>
              <a:gd name="connsiteY4" fmla="*/ 1433512 h 1445769"/>
              <a:gd name="connsiteX0" fmla="*/ 0 w 3690938"/>
              <a:gd name="connsiteY0" fmla="*/ 0 h 1433512"/>
              <a:gd name="connsiteX1" fmla="*/ 2767013 w 3690938"/>
              <a:gd name="connsiteY1" fmla="*/ 1290637 h 1433512"/>
              <a:gd name="connsiteX2" fmla="*/ 2790825 w 3690938"/>
              <a:gd name="connsiteY2" fmla="*/ 1428750 h 1433512"/>
              <a:gd name="connsiteX3" fmla="*/ 3690938 w 3690938"/>
              <a:gd name="connsiteY3" fmla="*/ 1433512 h 1433512"/>
              <a:gd name="connsiteX4" fmla="*/ 3690938 w 3690938"/>
              <a:gd name="connsiteY4" fmla="*/ 1433512 h 1433512"/>
              <a:gd name="connsiteX0" fmla="*/ 0 w 3690938"/>
              <a:gd name="connsiteY0" fmla="*/ 0 h 1433512"/>
              <a:gd name="connsiteX1" fmla="*/ 2786063 w 3690938"/>
              <a:gd name="connsiteY1" fmla="*/ 1295400 h 1433512"/>
              <a:gd name="connsiteX2" fmla="*/ 2790825 w 3690938"/>
              <a:gd name="connsiteY2" fmla="*/ 1428750 h 1433512"/>
              <a:gd name="connsiteX3" fmla="*/ 3690938 w 3690938"/>
              <a:gd name="connsiteY3" fmla="*/ 1433512 h 1433512"/>
              <a:gd name="connsiteX4" fmla="*/ 3690938 w 3690938"/>
              <a:gd name="connsiteY4" fmla="*/ 1433512 h 1433512"/>
              <a:gd name="connsiteX0" fmla="*/ 0 w 3690938"/>
              <a:gd name="connsiteY0" fmla="*/ 0 h 1433512"/>
              <a:gd name="connsiteX1" fmla="*/ 2786063 w 3690938"/>
              <a:gd name="connsiteY1" fmla="*/ 1309687 h 1433512"/>
              <a:gd name="connsiteX2" fmla="*/ 2790825 w 3690938"/>
              <a:gd name="connsiteY2" fmla="*/ 1428750 h 1433512"/>
              <a:gd name="connsiteX3" fmla="*/ 3690938 w 3690938"/>
              <a:gd name="connsiteY3" fmla="*/ 1433512 h 1433512"/>
              <a:gd name="connsiteX4" fmla="*/ 3690938 w 3690938"/>
              <a:gd name="connsiteY4" fmla="*/ 1433512 h 1433512"/>
              <a:gd name="connsiteX0" fmla="*/ 0 w 3690938"/>
              <a:gd name="connsiteY0" fmla="*/ 0 h 1433512"/>
              <a:gd name="connsiteX1" fmla="*/ 2690813 w 3690938"/>
              <a:gd name="connsiteY1" fmla="*/ 1290637 h 1433512"/>
              <a:gd name="connsiteX2" fmla="*/ 2786063 w 3690938"/>
              <a:gd name="connsiteY2" fmla="*/ 1309687 h 1433512"/>
              <a:gd name="connsiteX3" fmla="*/ 2790825 w 3690938"/>
              <a:gd name="connsiteY3" fmla="*/ 1428750 h 1433512"/>
              <a:gd name="connsiteX4" fmla="*/ 3690938 w 3690938"/>
              <a:gd name="connsiteY4" fmla="*/ 1433512 h 1433512"/>
              <a:gd name="connsiteX5" fmla="*/ 3690938 w 3690938"/>
              <a:gd name="connsiteY5" fmla="*/ 1433512 h 1433512"/>
              <a:gd name="connsiteX0" fmla="*/ 0 w 3690938"/>
              <a:gd name="connsiteY0" fmla="*/ 0 h 1433512"/>
              <a:gd name="connsiteX1" fmla="*/ 2690813 w 3690938"/>
              <a:gd name="connsiteY1" fmla="*/ 1290637 h 1433512"/>
              <a:gd name="connsiteX2" fmla="*/ 2786063 w 3690938"/>
              <a:gd name="connsiteY2" fmla="*/ 1309687 h 1433512"/>
              <a:gd name="connsiteX3" fmla="*/ 2790825 w 3690938"/>
              <a:gd name="connsiteY3" fmla="*/ 1428750 h 1433512"/>
              <a:gd name="connsiteX4" fmla="*/ 3690938 w 3690938"/>
              <a:gd name="connsiteY4" fmla="*/ 1433512 h 1433512"/>
              <a:gd name="connsiteX5" fmla="*/ 3690938 w 3690938"/>
              <a:gd name="connsiteY5" fmla="*/ 1433512 h 1433512"/>
              <a:gd name="connsiteX0" fmla="*/ 0 w 3690938"/>
              <a:gd name="connsiteY0" fmla="*/ 0 h 1433512"/>
              <a:gd name="connsiteX1" fmla="*/ 2690813 w 3690938"/>
              <a:gd name="connsiteY1" fmla="*/ 1309687 h 1433512"/>
              <a:gd name="connsiteX2" fmla="*/ 2786063 w 3690938"/>
              <a:gd name="connsiteY2" fmla="*/ 1309687 h 1433512"/>
              <a:gd name="connsiteX3" fmla="*/ 2790825 w 3690938"/>
              <a:gd name="connsiteY3" fmla="*/ 1428750 h 1433512"/>
              <a:gd name="connsiteX4" fmla="*/ 3690938 w 3690938"/>
              <a:gd name="connsiteY4" fmla="*/ 1433512 h 1433512"/>
              <a:gd name="connsiteX5" fmla="*/ 3690938 w 3690938"/>
              <a:gd name="connsiteY5" fmla="*/ 1433512 h 1433512"/>
              <a:gd name="connsiteX0" fmla="*/ 0 w 3690938"/>
              <a:gd name="connsiteY0" fmla="*/ 0 h 1433512"/>
              <a:gd name="connsiteX1" fmla="*/ 2690813 w 3690938"/>
              <a:gd name="connsiteY1" fmla="*/ 1309687 h 1433512"/>
              <a:gd name="connsiteX2" fmla="*/ 2786063 w 3690938"/>
              <a:gd name="connsiteY2" fmla="*/ 1309687 h 1433512"/>
              <a:gd name="connsiteX3" fmla="*/ 2790825 w 3690938"/>
              <a:gd name="connsiteY3" fmla="*/ 1428750 h 1433512"/>
              <a:gd name="connsiteX4" fmla="*/ 3690938 w 3690938"/>
              <a:gd name="connsiteY4" fmla="*/ 1433512 h 1433512"/>
              <a:gd name="connsiteX5" fmla="*/ 3690938 w 3690938"/>
              <a:gd name="connsiteY5" fmla="*/ 1433512 h 1433512"/>
              <a:gd name="connsiteX0" fmla="*/ 0 w 3690938"/>
              <a:gd name="connsiteY0" fmla="*/ 0 h 1433512"/>
              <a:gd name="connsiteX1" fmla="*/ 2690813 w 3690938"/>
              <a:gd name="connsiteY1" fmla="*/ 1309687 h 1433512"/>
              <a:gd name="connsiteX2" fmla="*/ 2781301 w 3690938"/>
              <a:gd name="connsiteY2" fmla="*/ 1304925 h 1433512"/>
              <a:gd name="connsiteX3" fmla="*/ 2790825 w 3690938"/>
              <a:gd name="connsiteY3" fmla="*/ 1428750 h 1433512"/>
              <a:gd name="connsiteX4" fmla="*/ 3690938 w 3690938"/>
              <a:gd name="connsiteY4" fmla="*/ 1433512 h 1433512"/>
              <a:gd name="connsiteX5" fmla="*/ 3690938 w 3690938"/>
              <a:gd name="connsiteY5" fmla="*/ 1433512 h 1433512"/>
              <a:gd name="connsiteX0" fmla="*/ 0 w 3690938"/>
              <a:gd name="connsiteY0" fmla="*/ 0 h 1433512"/>
              <a:gd name="connsiteX1" fmla="*/ 2690813 w 3690938"/>
              <a:gd name="connsiteY1" fmla="*/ 1309687 h 1433512"/>
              <a:gd name="connsiteX2" fmla="*/ 2781301 w 3690938"/>
              <a:gd name="connsiteY2" fmla="*/ 1304925 h 1433512"/>
              <a:gd name="connsiteX3" fmla="*/ 2786063 w 3690938"/>
              <a:gd name="connsiteY3" fmla="*/ 1433512 h 1433512"/>
              <a:gd name="connsiteX4" fmla="*/ 3690938 w 3690938"/>
              <a:gd name="connsiteY4" fmla="*/ 1433512 h 1433512"/>
              <a:gd name="connsiteX5" fmla="*/ 3690938 w 3690938"/>
              <a:gd name="connsiteY5" fmla="*/ 1433512 h 1433512"/>
              <a:gd name="connsiteX0" fmla="*/ 0 w 3690938"/>
              <a:gd name="connsiteY0" fmla="*/ 0 h 1433512"/>
              <a:gd name="connsiteX1" fmla="*/ 2667000 w 3690938"/>
              <a:gd name="connsiteY1" fmla="*/ 1190625 h 1433512"/>
              <a:gd name="connsiteX2" fmla="*/ 2690813 w 3690938"/>
              <a:gd name="connsiteY2" fmla="*/ 1309687 h 1433512"/>
              <a:gd name="connsiteX3" fmla="*/ 2781301 w 3690938"/>
              <a:gd name="connsiteY3" fmla="*/ 1304925 h 1433512"/>
              <a:gd name="connsiteX4" fmla="*/ 2786063 w 3690938"/>
              <a:gd name="connsiteY4" fmla="*/ 1433512 h 1433512"/>
              <a:gd name="connsiteX5" fmla="*/ 3690938 w 3690938"/>
              <a:gd name="connsiteY5" fmla="*/ 1433512 h 1433512"/>
              <a:gd name="connsiteX6" fmla="*/ 3690938 w 3690938"/>
              <a:gd name="connsiteY6" fmla="*/ 1433512 h 1433512"/>
              <a:gd name="connsiteX0" fmla="*/ 0 w 3690938"/>
              <a:gd name="connsiteY0" fmla="*/ 0 h 1433512"/>
              <a:gd name="connsiteX1" fmla="*/ 2667000 w 3690938"/>
              <a:gd name="connsiteY1" fmla="*/ 1190625 h 1433512"/>
              <a:gd name="connsiteX2" fmla="*/ 2690813 w 3690938"/>
              <a:gd name="connsiteY2" fmla="*/ 1309687 h 1433512"/>
              <a:gd name="connsiteX3" fmla="*/ 2781301 w 3690938"/>
              <a:gd name="connsiteY3" fmla="*/ 1304925 h 1433512"/>
              <a:gd name="connsiteX4" fmla="*/ 2786063 w 3690938"/>
              <a:gd name="connsiteY4" fmla="*/ 1433512 h 1433512"/>
              <a:gd name="connsiteX5" fmla="*/ 3690938 w 3690938"/>
              <a:gd name="connsiteY5" fmla="*/ 1433512 h 1433512"/>
              <a:gd name="connsiteX6" fmla="*/ 3690938 w 3690938"/>
              <a:gd name="connsiteY6" fmla="*/ 1433512 h 1433512"/>
              <a:gd name="connsiteX0" fmla="*/ 0 w 3690938"/>
              <a:gd name="connsiteY0" fmla="*/ 0 h 1433512"/>
              <a:gd name="connsiteX1" fmla="*/ 2443163 w 3690938"/>
              <a:gd name="connsiteY1" fmla="*/ 1181100 h 1433512"/>
              <a:gd name="connsiteX2" fmla="*/ 2667000 w 3690938"/>
              <a:gd name="connsiteY2" fmla="*/ 1190625 h 1433512"/>
              <a:gd name="connsiteX3" fmla="*/ 2690813 w 3690938"/>
              <a:gd name="connsiteY3" fmla="*/ 1309687 h 1433512"/>
              <a:gd name="connsiteX4" fmla="*/ 2781301 w 3690938"/>
              <a:gd name="connsiteY4" fmla="*/ 1304925 h 1433512"/>
              <a:gd name="connsiteX5" fmla="*/ 2786063 w 3690938"/>
              <a:gd name="connsiteY5" fmla="*/ 1433512 h 1433512"/>
              <a:gd name="connsiteX6" fmla="*/ 3690938 w 3690938"/>
              <a:gd name="connsiteY6" fmla="*/ 1433512 h 1433512"/>
              <a:gd name="connsiteX7" fmla="*/ 3690938 w 3690938"/>
              <a:gd name="connsiteY7" fmla="*/ 1433512 h 1433512"/>
              <a:gd name="connsiteX0" fmla="*/ 0 w 3690938"/>
              <a:gd name="connsiteY0" fmla="*/ 0 h 1433512"/>
              <a:gd name="connsiteX1" fmla="*/ 2443163 w 3690938"/>
              <a:gd name="connsiteY1" fmla="*/ 1181100 h 1433512"/>
              <a:gd name="connsiteX2" fmla="*/ 2667000 w 3690938"/>
              <a:gd name="connsiteY2" fmla="*/ 1190625 h 1433512"/>
              <a:gd name="connsiteX3" fmla="*/ 2690813 w 3690938"/>
              <a:gd name="connsiteY3" fmla="*/ 1309687 h 1433512"/>
              <a:gd name="connsiteX4" fmla="*/ 2781301 w 3690938"/>
              <a:gd name="connsiteY4" fmla="*/ 1304925 h 1433512"/>
              <a:gd name="connsiteX5" fmla="*/ 2786063 w 3690938"/>
              <a:gd name="connsiteY5" fmla="*/ 1433512 h 1433512"/>
              <a:gd name="connsiteX6" fmla="*/ 3690938 w 3690938"/>
              <a:gd name="connsiteY6" fmla="*/ 1433512 h 1433512"/>
              <a:gd name="connsiteX7" fmla="*/ 3690938 w 3690938"/>
              <a:gd name="connsiteY7" fmla="*/ 1433512 h 1433512"/>
              <a:gd name="connsiteX0" fmla="*/ 0 w 3690938"/>
              <a:gd name="connsiteY0" fmla="*/ 0 h 1433512"/>
              <a:gd name="connsiteX1" fmla="*/ 2443163 w 3690938"/>
              <a:gd name="connsiteY1" fmla="*/ 1181100 h 1433512"/>
              <a:gd name="connsiteX2" fmla="*/ 2667000 w 3690938"/>
              <a:gd name="connsiteY2" fmla="*/ 1190625 h 1433512"/>
              <a:gd name="connsiteX3" fmla="*/ 2690813 w 3690938"/>
              <a:gd name="connsiteY3" fmla="*/ 1309687 h 1433512"/>
              <a:gd name="connsiteX4" fmla="*/ 2781301 w 3690938"/>
              <a:gd name="connsiteY4" fmla="*/ 1304925 h 1433512"/>
              <a:gd name="connsiteX5" fmla="*/ 2786063 w 3690938"/>
              <a:gd name="connsiteY5" fmla="*/ 1433512 h 1433512"/>
              <a:gd name="connsiteX6" fmla="*/ 3690938 w 3690938"/>
              <a:gd name="connsiteY6" fmla="*/ 1433512 h 1433512"/>
              <a:gd name="connsiteX7" fmla="*/ 3690938 w 3690938"/>
              <a:gd name="connsiteY7" fmla="*/ 1433512 h 1433512"/>
              <a:gd name="connsiteX0" fmla="*/ 0 w 3690938"/>
              <a:gd name="connsiteY0" fmla="*/ 0 h 1433512"/>
              <a:gd name="connsiteX1" fmla="*/ 2428875 w 3690938"/>
              <a:gd name="connsiteY1" fmla="*/ 1095375 h 1433512"/>
              <a:gd name="connsiteX2" fmla="*/ 2443163 w 3690938"/>
              <a:gd name="connsiteY2" fmla="*/ 1181100 h 1433512"/>
              <a:gd name="connsiteX3" fmla="*/ 2667000 w 3690938"/>
              <a:gd name="connsiteY3" fmla="*/ 1190625 h 1433512"/>
              <a:gd name="connsiteX4" fmla="*/ 2690813 w 3690938"/>
              <a:gd name="connsiteY4" fmla="*/ 1309687 h 1433512"/>
              <a:gd name="connsiteX5" fmla="*/ 2781301 w 3690938"/>
              <a:gd name="connsiteY5" fmla="*/ 1304925 h 1433512"/>
              <a:gd name="connsiteX6" fmla="*/ 2786063 w 3690938"/>
              <a:gd name="connsiteY6" fmla="*/ 1433512 h 1433512"/>
              <a:gd name="connsiteX7" fmla="*/ 3690938 w 3690938"/>
              <a:gd name="connsiteY7" fmla="*/ 1433512 h 1433512"/>
              <a:gd name="connsiteX8" fmla="*/ 3690938 w 3690938"/>
              <a:gd name="connsiteY8" fmla="*/ 1433512 h 1433512"/>
              <a:gd name="connsiteX0" fmla="*/ 0 w 3690938"/>
              <a:gd name="connsiteY0" fmla="*/ 0 h 1433512"/>
              <a:gd name="connsiteX1" fmla="*/ 2428875 w 3690938"/>
              <a:gd name="connsiteY1" fmla="*/ 1095375 h 1433512"/>
              <a:gd name="connsiteX2" fmla="*/ 2443163 w 3690938"/>
              <a:gd name="connsiteY2" fmla="*/ 1181100 h 1433512"/>
              <a:gd name="connsiteX3" fmla="*/ 2667000 w 3690938"/>
              <a:gd name="connsiteY3" fmla="*/ 1190625 h 1433512"/>
              <a:gd name="connsiteX4" fmla="*/ 2690813 w 3690938"/>
              <a:gd name="connsiteY4" fmla="*/ 1309687 h 1433512"/>
              <a:gd name="connsiteX5" fmla="*/ 2781301 w 3690938"/>
              <a:gd name="connsiteY5" fmla="*/ 1304925 h 1433512"/>
              <a:gd name="connsiteX6" fmla="*/ 2786063 w 3690938"/>
              <a:gd name="connsiteY6" fmla="*/ 1433512 h 1433512"/>
              <a:gd name="connsiteX7" fmla="*/ 3690938 w 3690938"/>
              <a:gd name="connsiteY7" fmla="*/ 1433512 h 1433512"/>
              <a:gd name="connsiteX8" fmla="*/ 3690938 w 3690938"/>
              <a:gd name="connsiteY8" fmla="*/ 1433512 h 1433512"/>
              <a:gd name="connsiteX0" fmla="*/ 0 w 3690938"/>
              <a:gd name="connsiteY0" fmla="*/ 0 h 1433512"/>
              <a:gd name="connsiteX1" fmla="*/ 2428875 w 3690938"/>
              <a:gd name="connsiteY1" fmla="*/ 1095375 h 1433512"/>
              <a:gd name="connsiteX2" fmla="*/ 2443163 w 3690938"/>
              <a:gd name="connsiteY2" fmla="*/ 1200150 h 1433512"/>
              <a:gd name="connsiteX3" fmla="*/ 2667000 w 3690938"/>
              <a:gd name="connsiteY3" fmla="*/ 1190625 h 1433512"/>
              <a:gd name="connsiteX4" fmla="*/ 2690813 w 3690938"/>
              <a:gd name="connsiteY4" fmla="*/ 1309687 h 1433512"/>
              <a:gd name="connsiteX5" fmla="*/ 2781301 w 3690938"/>
              <a:gd name="connsiteY5" fmla="*/ 1304925 h 1433512"/>
              <a:gd name="connsiteX6" fmla="*/ 2786063 w 3690938"/>
              <a:gd name="connsiteY6" fmla="*/ 1433512 h 1433512"/>
              <a:gd name="connsiteX7" fmla="*/ 3690938 w 3690938"/>
              <a:gd name="connsiteY7" fmla="*/ 1433512 h 1433512"/>
              <a:gd name="connsiteX8" fmla="*/ 3690938 w 3690938"/>
              <a:gd name="connsiteY8" fmla="*/ 1433512 h 1433512"/>
              <a:gd name="connsiteX0" fmla="*/ 0 w 3690938"/>
              <a:gd name="connsiteY0" fmla="*/ 0 h 1433512"/>
              <a:gd name="connsiteX1" fmla="*/ 2290763 w 3690938"/>
              <a:gd name="connsiteY1" fmla="*/ 1085850 h 1433512"/>
              <a:gd name="connsiteX2" fmla="*/ 2428875 w 3690938"/>
              <a:gd name="connsiteY2" fmla="*/ 1095375 h 1433512"/>
              <a:gd name="connsiteX3" fmla="*/ 2443163 w 3690938"/>
              <a:gd name="connsiteY3" fmla="*/ 1200150 h 1433512"/>
              <a:gd name="connsiteX4" fmla="*/ 2667000 w 3690938"/>
              <a:gd name="connsiteY4" fmla="*/ 1190625 h 1433512"/>
              <a:gd name="connsiteX5" fmla="*/ 2690813 w 3690938"/>
              <a:gd name="connsiteY5" fmla="*/ 1309687 h 1433512"/>
              <a:gd name="connsiteX6" fmla="*/ 2781301 w 3690938"/>
              <a:gd name="connsiteY6" fmla="*/ 1304925 h 1433512"/>
              <a:gd name="connsiteX7" fmla="*/ 2786063 w 3690938"/>
              <a:gd name="connsiteY7" fmla="*/ 1433512 h 1433512"/>
              <a:gd name="connsiteX8" fmla="*/ 3690938 w 3690938"/>
              <a:gd name="connsiteY8" fmla="*/ 1433512 h 1433512"/>
              <a:gd name="connsiteX9" fmla="*/ 3690938 w 3690938"/>
              <a:gd name="connsiteY9" fmla="*/ 1433512 h 1433512"/>
              <a:gd name="connsiteX0" fmla="*/ 0 w 3690938"/>
              <a:gd name="connsiteY0" fmla="*/ 0 h 1433512"/>
              <a:gd name="connsiteX1" fmla="*/ 2290763 w 3690938"/>
              <a:gd name="connsiteY1" fmla="*/ 1085850 h 1433512"/>
              <a:gd name="connsiteX2" fmla="*/ 2428875 w 3690938"/>
              <a:gd name="connsiteY2" fmla="*/ 1095375 h 1433512"/>
              <a:gd name="connsiteX3" fmla="*/ 2443163 w 3690938"/>
              <a:gd name="connsiteY3" fmla="*/ 1200150 h 1433512"/>
              <a:gd name="connsiteX4" fmla="*/ 2667000 w 3690938"/>
              <a:gd name="connsiteY4" fmla="*/ 1190625 h 1433512"/>
              <a:gd name="connsiteX5" fmla="*/ 2690813 w 3690938"/>
              <a:gd name="connsiteY5" fmla="*/ 1309687 h 1433512"/>
              <a:gd name="connsiteX6" fmla="*/ 2781301 w 3690938"/>
              <a:gd name="connsiteY6" fmla="*/ 1304925 h 1433512"/>
              <a:gd name="connsiteX7" fmla="*/ 2786063 w 3690938"/>
              <a:gd name="connsiteY7" fmla="*/ 1433512 h 1433512"/>
              <a:gd name="connsiteX8" fmla="*/ 3690938 w 3690938"/>
              <a:gd name="connsiteY8" fmla="*/ 1433512 h 1433512"/>
              <a:gd name="connsiteX9" fmla="*/ 3690938 w 3690938"/>
              <a:gd name="connsiteY9" fmla="*/ 1433512 h 1433512"/>
              <a:gd name="connsiteX0" fmla="*/ 0 w 3690938"/>
              <a:gd name="connsiteY0" fmla="*/ 0 h 1433512"/>
              <a:gd name="connsiteX1" fmla="*/ 2295525 w 3690938"/>
              <a:gd name="connsiteY1" fmla="*/ 1095375 h 1433512"/>
              <a:gd name="connsiteX2" fmla="*/ 2428875 w 3690938"/>
              <a:gd name="connsiteY2" fmla="*/ 1095375 h 1433512"/>
              <a:gd name="connsiteX3" fmla="*/ 2443163 w 3690938"/>
              <a:gd name="connsiteY3" fmla="*/ 1200150 h 1433512"/>
              <a:gd name="connsiteX4" fmla="*/ 2667000 w 3690938"/>
              <a:gd name="connsiteY4" fmla="*/ 1190625 h 1433512"/>
              <a:gd name="connsiteX5" fmla="*/ 2690813 w 3690938"/>
              <a:gd name="connsiteY5" fmla="*/ 1309687 h 1433512"/>
              <a:gd name="connsiteX6" fmla="*/ 2781301 w 3690938"/>
              <a:gd name="connsiteY6" fmla="*/ 1304925 h 1433512"/>
              <a:gd name="connsiteX7" fmla="*/ 2786063 w 3690938"/>
              <a:gd name="connsiteY7" fmla="*/ 1433512 h 1433512"/>
              <a:gd name="connsiteX8" fmla="*/ 3690938 w 3690938"/>
              <a:gd name="connsiteY8" fmla="*/ 1433512 h 1433512"/>
              <a:gd name="connsiteX9" fmla="*/ 3690938 w 3690938"/>
              <a:gd name="connsiteY9" fmla="*/ 1433512 h 1433512"/>
              <a:gd name="connsiteX0" fmla="*/ 0 w 3690938"/>
              <a:gd name="connsiteY0" fmla="*/ 0 h 1433512"/>
              <a:gd name="connsiteX1" fmla="*/ 2290763 w 3690938"/>
              <a:gd name="connsiteY1" fmla="*/ 995362 h 1433512"/>
              <a:gd name="connsiteX2" fmla="*/ 2295525 w 3690938"/>
              <a:gd name="connsiteY2" fmla="*/ 1095375 h 1433512"/>
              <a:gd name="connsiteX3" fmla="*/ 2428875 w 3690938"/>
              <a:gd name="connsiteY3" fmla="*/ 1095375 h 1433512"/>
              <a:gd name="connsiteX4" fmla="*/ 2443163 w 3690938"/>
              <a:gd name="connsiteY4" fmla="*/ 1200150 h 1433512"/>
              <a:gd name="connsiteX5" fmla="*/ 2667000 w 3690938"/>
              <a:gd name="connsiteY5" fmla="*/ 1190625 h 1433512"/>
              <a:gd name="connsiteX6" fmla="*/ 2690813 w 3690938"/>
              <a:gd name="connsiteY6" fmla="*/ 1309687 h 1433512"/>
              <a:gd name="connsiteX7" fmla="*/ 2781301 w 3690938"/>
              <a:gd name="connsiteY7" fmla="*/ 1304925 h 1433512"/>
              <a:gd name="connsiteX8" fmla="*/ 2786063 w 3690938"/>
              <a:gd name="connsiteY8" fmla="*/ 1433512 h 1433512"/>
              <a:gd name="connsiteX9" fmla="*/ 3690938 w 3690938"/>
              <a:gd name="connsiteY9" fmla="*/ 1433512 h 1433512"/>
              <a:gd name="connsiteX10" fmla="*/ 3690938 w 3690938"/>
              <a:gd name="connsiteY10" fmla="*/ 1433512 h 1433512"/>
              <a:gd name="connsiteX0" fmla="*/ 0 w 3690938"/>
              <a:gd name="connsiteY0" fmla="*/ 0 h 1433512"/>
              <a:gd name="connsiteX1" fmla="*/ 2290763 w 3690938"/>
              <a:gd name="connsiteY1" fmla="*/ 995362 h 1433512"/>
              <a:gd name="connsiteX2" fmla="*/ 2295525 w 3690938"/>
              <a:gd name="connsiteY2" fmla="*/ 1095375 h 1433512"/>
              <a:gd name="connsiteX3" fmla="*/ 2428875 w 3690938"/>
              <a:gd name="connsiteY3" fmla="*/ 1095375 h 1433512"/>
              <a:gd name="connsiteX4" fmla="*/ 2443163 w 3690938"/>
              <a:gd name="connsiteY4" fmla="*/ 1200150 h 1433512"/>
              <a:gd name="connsiteX5" fmla="*/ 2667000 w 3690938"/>
              <a:gd name="connsiteY5" fmla="*/ 1190625 h 1433512"/>
              <a:gd name="connsiteX6" fmla="*/ 2690813 w 3690938"/>
              <a:gd name="connsiteY6" fmla="*/ 1309687 h 1433512"/>
              <a:gd name="connsiteX7" fmla="*/ 2781301 w 3690938"/>
              <a:gd name="connsiteY7" fmla="*/ 1304925 h 1433512"/>
              <a:gd name="connsiteX8" fmla="*/ 2786063 w 3690938"/>
              <a:gd name="connsiteY8" fmla="*/ 1433512 h 1433512"/>
              <a:gd name="connsiteX9" fmla="*/ 3690938 w 3690938"/>
              <a:gd name="connsiteY9" fmla="*/ 1433512 h 1433512"/>
              <a:gd name="connsiteX10" fmla="*/ 3690938 w 3690938"/>
              <a:gd name="connsiteY10" fmla="*/ 1433512 h 1433512"/>
              <a:gd name="connsiteX0" fmla="*/ 0 w 3690938"/>
              <a:gd name="connsiteY0" fmla="*/ 0 h 1433512"/>
              <a:gd name="connsiteX1" fmla="*/ 2000250 w 3690938"/>
              <a:gd name="connsiteY1" fmla="*/ 985837 h 1433512"/>
              <a:gd name="connsiteX2" fmla="*/ 2290763 w 3690938"/>
              <a:gd name="connsiteY2" fmla="*/ 995362 h 1433512"/>
              <a:gd name="connsiteX3" fmla="*/ 2295525 w 3690938"/>
              <a:gd name="connsiteY3" fmla="*/ 1095375 h 1433512"/>
              <a:gd name="connsiteX4" fmla="*/ 2428875 w 3690938"/>
              <a:gd name="connsiteY4" fmla="*/ 1095375 h 1433512"/>
              <a:gd name="connsiteX5" fmla="*/ 2443163 w 3690938"/>
              <a:gd name="connsiteY5" fmla="*/ 1200150 h 1433512"/>
              <a:gd name="connsiteX6" fmla="*/ 2667000 w 3690938"/>
              <a:gd name="connsiteY6" fmla="*/ 1190625 h 1433512"/>
              <a:gd name="connsiteX7" fmla="*/ 2690813 w 3690938"/>
              <a:gd name="connsiteY7" fmla="*/ 1309687 h 1433512"/>
              <a:gd name="connsiteX8" fmla="*/ 2781301 w 3690938"/>
              <a:gd name="connsiteY8" fmla="*/ 1304925 h 1433512"/>
              <a:gd name="connsiteX9" fmla="*/ 2786063 w 3690938"/>
              <a:gd name="connsiteY9" fmla="*/ 1433512 h 1433512"/>
              <a:gd name="connsiteX10" fmla="*/ 3690938 w 3690938"/>
              <a:gd name="connsiteY10" fmla="*/ 1433512 h 1433512"/>
              <a:gd name="connsiteX11" fmla="*/ 3690938 w 3690938"/>
              <a:gd name="connsiteY11" fmla="*/ 1433512 h 1433512"/>
              <a:gd name="connsiteX0" fmla="*/ 0 w 3690938"/>
              <a:gd name="connsiteY0" fmla="*/ 0 h 1433512"/>
              <a:gd name="connsiteX1" fmla="*/ 2000250 w 3690938"/>
              <a:gd name="connsiteY1" fmla="*/ 985837 h 1433512"/>
              <a:gd name="connsiteX2" fmla="*/ 2290763 w 3690938"/>
              <a:gd name="connsiteY2" fmla="*/ 995362 h 1433512"/>
              <a:gd name="connsiteX3" fmla="*/ 2295525 w 3690938"/>
              <a:gd name="connsiteY3" fmla="*/ 1095375 h 1433512"/>
              <a:gd name="connsiteX4" fmla="*/ 2428875 w 3690938"/>
              <a:gd name="connsiteY4" fmla="*/ 1095375 h 1433512"/>
              <a:gd name="connsiteX5" fmla="*/ 2443163 w 3690938"/>
              <a:gd name="connsiteY5" fmla="*/ 1200150 h 1433512"/>
              <a:gd name="connsiteX6" fmla="*/ 2667000 w 3690938"/>
              <a:gd name="connsiteY6" fmla="*/ 1190625 h 1433512"/>
              <a:gd name="connsiteX7" fmla="*/ 2690813 w 3690938"/>
              <a:gd name="connsiteY7" fmla="*/ 1309687 h 1433512"/>
              <a:gd name="connsiteX8" fmla="*/ 2781301 w 3690938"/>
              <a:gd name="connsiteY8" fmla="*/ 1304925 h 1433512"/>
              <a:gd name="connsiteX9" fmla="*/ 2786063 w 3690938"/>
              <a:gd name="connsiteY9" fmla="*/ 1433512 h 1433512"/>
              <a:gd name="connsiteX10" fmla="*/ 3690938 w 3690938"/>
              <a:gd name="connsiteY10" fmla="*/ 1433512 h 1433512"/>
              <a:gd name="connsiteX11" fmla="*/ 3690938 w 3690938"/>
              <a:gd name="connsiteY11" fmla="*/ 1433512 h 1433512"/>
              <a:gd name="connsiteX0" fmla="*/ 0 w 3690938"/>
              <a:gd name="connsiteY0" fmla="*/ 0 h 1433512"/>
              <a:gd name="connsiteX1" fmla="*/ 2243137 w 3690938"/>
              <a:gd name="connsiteY1" fmla="*/ 985837 h 1433512"/>
              <a:gd name="connsiteX2" fmla="*/ 2290763 w 3690938"/>
              <a:gd name="connsiteY2" fmla="*/ 995362 h 1433512"/>
              <a:gd name="connsiteX3" fmla="*/ 2295525 w 3690938"/>
              <a:gd name="connsiteY3" fmla="*/ 1095375 h 1433512"/>
              <a:gd name="connsiteX4" fmla="*/ 2428875 w 3690938"/>
              <a:gd name="connsiteY4" fmla="*/ 1095375 h 1433512"/>
              <a:gd name="connsiteX5" fmla="*/ 2443163 w 3690938"/>
              <a:gd name="connsiteY5" fmla="*/ 1200150 h 1433512"/>
              <a:gd name="connsiteX6" fmla="*/ 2667000 w 3690938"/>
              <a:gd name="connsiteY6" fmla="*/ 1190625 h 1433512"/>
              <a:gd name="connsiteX7" fmla="*/ 2690813 w 3690938"/>
              <a:gd name="connsiteY7" fmla="*/ 1309687 h 1433512"/>
              <a:gd name="connsiteX8" fmla="*/ 2781301 w 3690938"/>
              <a:gd name="connsiteY8" fmla="*/ 1304925 h 1433512"/>
              <a:gd name="connsiteX9" fmla="*/ 2786063 w 3690938"/>
              <a:gd name="connsiteY9" fmla="*/ 1433512 h 1433512"/>
              <a:gd name="connsiteX10" fmla="*/ 3690938 w 3690938"/>
              <a:gd name="connsiteY10" fmla="*/ 1433512 h 1433512"/>
              <a:gd name="connsiteX11" fmla="*/ 3690938 w 3690938"/>
              <a:gd name="connsiteY11" fmla="*/ 1433512 h 1433512"/>
              <a:gd name="connsiteX0" fmla="*/ 0 w 3690938"/>
              <a:gd name="connsiteY0" fmla="*/ 0 h 1433512"/>
              <a:gd name="connsiteX1" fmla="*/ 2271712 w 3690938"/>
              <a:gd name="connsiteY1" fmla="*/ 1000124 h 1433512"/>
              <a:gd name="connsiteX2" fmla="*/ 2290763 w 3690938"/>
              <a:gd name="connsiteY2" fmla="*/ 995362 h 1433512"/>
              <a:gd name="connsiteX3" fmla="*/ 2295525 w 3690938"/>
              <a:gd name="connsiteY3" fmla="*/ 1095375 h 1433512"/>
              <a:gd name="connsiteX4" fmla="*/ 2428875 w 3690938"/>
              <a:gd name="connsiteY4" fmla="*/ 1095375 h 1433512"/>
              <a:gd name="connsiteX5" fmla="*/ 2443163 w 3690938"/>
              <a:gd name="connsiteY5" fmla="*/ 1200150 h 1433512"/>
              <a:gd name="connsiteX6" fmla="*/ 2667000 w 3690938"/>
              <a:gd name="connsiteY6" fmla="*/ 1190625 h 1433512"/>
              <a:gd name="connsiteX7" fmla="*/ 2690813 w 3690938"/>
              <a:gd name="connsiteY7" fmla="*/ 1309687 h 1433512"/>
              <a:gd name="connsiteX8" fmla="*/ 2781301 w 3690938"/>
              <a:gd name="connsiteY8" fmla="*/ 1304925 h 1433512"/>
              <a:gd name="connsiteX9" fmla="*/ 2786063 w 3690938"/>
              <a:gd name="connsiteY9" fmla="*/ 1433512 h 1433512"/>
              <a:gd name="connsiteX10" fmla="*/ 3690938 w 3690938"/>
              <a:gd name="connsiteY10" fmla="*/ 1433512 h 1433512"/>
              <a:gd name="connsiteX11" fmla="*/ 3690938 w 3690938"/>
              <a:gd name="connsiteY11" fmla="*/ 1433512 h 1433512"/>
              <a:gd name="connsiteX0" fmla="*/ 0 w 3690938"/>
              <a:gd name="connsiteY0" fmla="*/ 0 h 1433512"/>
              <a:gd name="connsiteX1" fmla="*/ 2271712 w 3690938"/>
              <a:gd name="connsiteY1" fmla="*/ 990599 h 1433512"/>
              <a:gd name="connsiteX2" fmla="*/ 2290763 w 3690938"/>
              <a:gd name="connsiteY2" fmla="*/ 995362 h 1433512"/>
              <a:gd name="connsiteX3" fmla="*/ 2295525 w 3690938"/>
              <a:gd name="connsiteY3" fmla="*/ 1095375 h 1433512"/>
              <a:gd name="connsiteX4" fmla="*/ 2428875 w 3690938"/>
              <a:gd name="connsiteY4" fmla="*/ 1095375 h 1433512"/>
              <a:gd name="connsiteX5" fmla="*/ 2443163 w 3690938"/>
              <a:gd name="connsiteY5" fmla="*/ 1200150 h 1433512"/>
              <a:gd name="connsiteX6" fmla="*/ 2667000 w 3690938"/>
              <a:gd name="connsiteY6" fmla="*/ 1190625 h 1433512"/>
              <a:gd name="connsiteX7" fmla="*/ 2690813 w 3690938"/>
              <a:gd name="connsiteY7" fmla="*/ 1309687 h 1433512"/>
              <a:gd name="connsiteX8" fmla="*/ 2781301 w 3690938"/>
              <a:gd name="connsiteY8" fmla="*/ 1304925 h 1433512"/>
              <a:gd name="connsiteX9" fmla="*/ 2786063 w 3690938"/>
              <a:gd name="connsiteY9" fmla="*/ 1433512 h 1433512"/>
              <a:gd name="connsiteX10" fmla="*/ 3690938 w 3690938"/>
              <a:gd name="connsiteY10" fmla="*/ 1433512 h 1433512"/>
              <a:gd name="connsiteX11" fmla="*/ 3690938 w 3690938"/>
              <a:gd name="connsiteY11" fmla="*/ 1433512 h 1433512"/>
              <a:gd name="connsiteX0" fmla="*/ 0 w 3690938"/>
              <a:gd name="connsiteY0" fmla="*/ 0 h 1433512"/>
              <a:gd name="connsiteX1" fmla="*/ 2271712 w 3690938"/>
              <a:gd name="connsiteY1" fmla="*/ 995362 h 1433512"/>
              <a:gd name="connsiteX2" fmla="*/ 2290763 w 3690938"/>
              <a:gd name="connsiteY2" fmla="*/ 995362 h 1433512"/>
              <a:gd name="connsiteX3" fmla="*/ 2295525 w 3690938"/>
              <a:gd name="connsiteY3" fmla="*/ 1095375 h 1433512"/>
              <a:gd name="connsiteX4" fmla="*/ 2428875 w 3690938"/>
              <a:gd name="connsiteY4" fmla="*/ 1095375 h 1433512"/>
              <a:gd name="connsiteX5" fmla="*/ 2443163 w 3690938"/>
              <a:gd name="connsiteY5" fmla="*/ 1200150 h 1433512"/>
              <a:gd name="connsiteX6" fmla="*/ 2667000 w 3690938"/>
              <a:gd name="connsiteY6" fmla="*/ 1190625 h 1433512"/>
              <a:gd name="connsiteX7" fmla="*/ 2690813 w 3690938"/>
              <a:gd name="connsiteY7" fmla="*/ 1309687 h 1433512"/>
              <a:gd name="connsiteX8" fmla="*/ 2781301 w 3690938"/>
              <a:gd name="connsiteY8" fmla="*/ 1304925 h 1433512"/>
              <a:gd name="connsiteX9" fmla="*/ 2786063 w 3690938"/>
              <a:gd name="connsiteY9" fmla="*/ 1433512 h 1433512"/>
              <a:gd name="connsiteX10" fmla="*/ 3690938 w 3690938"/>
              <a:gd name="connsiteY10" fmla="*/ 1433512 h 1433512"/>
              <a:gd name="connsiteX11" fmla="*/ 3690938 w 3690938"/>
              <a:gd name="connsiteY11" fmla="*/ 1433512 h 1433512"/>
              <a:gd name="connsiteX0" fmla="*/ 0 w 3690938"/>
              <a:gd name="connsiteY0" fmla="*/ 0 h 1433512"/>
              <a:gd name="connsiteX1" fmla="*/ 2271712 w 3690938"/>
              <a:gd name="connsiteY1" fmla="*/ 995362 h 1433512"/>
              <a:gd name="connsiteX2" fmla="*/ 2290763 w 3690938"/>
              <a:gd name="connsiteY2" fmla="*/ 995362 h 1433512"/>
              <a:gd name="connsiteX3" fmla="*/ 2295525 w 3690938"/>
              <a:gd name="connsiteY3" fmla="*/ 1095375 h 1433512"/>
              <a:gd name="connsiteX4" fmla="*/ 2428875 w 3690938"/>
              <a:gd name="connsiteY4" fmla="*/ 1095375 h 1433512"/>
              <a:gd name="connsiteX5" fmla="*/ 2443163 w 3690938"/>
              <a:gd name="connsiteY5" fmla="*/ 1200150 h 1433512"/>
              <a:gd name="connsiteX6" fmla="*/ 2667000 w 3690938"/>
              <a:gd name="connsiteY6" fmla="*/ 1190625 h 1433512"/>
              <a:gd name="connsiteX7" fmla="*/ 2681288 w 3690938"/>
              <a:gd name="connsiteY7" fmla="*/ 1300162 h 1433512"/>
              <a:gd name="connsiteX8" fmla="*/ 2781301 w 3690938"/>
              <a:gd name="connsiteY8" fmla="*/ 1304925 h 1433512"/>
              <a:gd name="connsiteX9" fmla="*/ 2786063 w 3690938"/>
              <a:gd name="connsiteY9" fmla="*/ 1433512 h 1433512"/>
              <a:gd name="connsiteX10" fmla="*/ 3690938 w 3690938"/>
              <a:gd name="connsiteY10" fmla="*/ 1433512 h 1433512"/>
              <a:gd name="connsiteX11" fmla="*/ 3690938 w 3690938"/>
              <a:gd name="connsiteY11" fmla="*/ 1433512 h 1433512"/>
              <a:gd name="connsiteX0" fmla="*/ 0 w 3690938"/>
              <a:gd name="connsiteY0" fmla="*/ 0 h 1433512"/>
              <a:gd name="connsiteX1" fmla="*/ 2252663 w 3690938"/>
              <a:gd name="connsiteY1" fmla="*/ 809625 h 1433512"/>
              <a:gd name="connsiteX2" fmla="*/ 2271712 w 3690938"/>
              <a:gd name="connsiteY2" fmla="*/ 995362 h 1433512"/>
              <a:gd name="connsiteX3" fmla="*/ 2290763 w 3690938"/>
              <a:gd name="connsiteY3" fmla="*/ 995362 h 1433512"/>
              <a:gd name="connsiteX4" fmla="*/ 2295525 w 3690938"/>
              <a:gd name="connsiteY4" fmla="*/ 1095375 h 1433512"/>
              <a:gd name="connsiteX5" fmla="*/ 2428875 w 3690938"/>
              <a:gd name="connsiteY5" fmla="*/ 1095375 h 1433512"/>
              <a:gd name="connsiteX6" fmla="*/ 2443163 w 3690938"/>
              <a:gd name="connsiteY6" fmla="*/ 1200150 h 1433512"/>
              <a:gd name="connsiteX7" fmla="*/ 2667000 w 3690938"/>
              <a:gd name="connsiteY7" fmla="*/ 1190625 h 1433512"/>
              <a:gd name="connsiteX8" fmla="*/ 2681288 w 3690938"/>
              <a:gd name="connsiteY8" fmla="*/ 1300162 h 1433512"/>
              <a:gd name="connsiteX9" fmla="*/ 2781301 w 3690938"/>
              <a:gd name="connsiteY9" fmla="*/ 1304925 h 1433512"/>
              <a:gd name="connsiteX10" fmla="*/ 2786063 w 3690938"/>
              <a:gd name="connsiteY10" fmla="*/ 1433512 h 1433512"/>
              <a:gd name="connsiteX11" fmla="*/ 3690938 w 3690938"/>
              <a:gd name="connsiteY11" fmla="*/ 1433512 h 1433512"/>
              <a:gd name="connsiteX12" fmla="*/ 3690938 w 3690938"/>
              <a:gd name="connsiteY12" fmla="*/ 1433512 h 1433512"/>
              <a:gd name="connsiteX0" fmla="*/ 0 w 3690938"/>
              <a:gd name="connsiteY0" fmla="*/ 0 h 1433512"/>
              <a:gd name="connsiteX1" fmla="*/ 2252663 w 3690938"/>
              <a:gd name="connsiteY1" fmla="*/ 809625 h 1433512"/>
              <a:gd name="connsiteX2" fmla="*/ 2262187 w 3690938"/>
              <a:gd name="connsiteY2" fmla="*/ 1000125 h 1433512"/>
              <a:gd name="connsiteX3" fmla="*/ 2290763 w 3690938"/>
              <a:gd name="connsiteY3" fmla="*/ 995362 h 1433512"/>
              <a:gd name="connsiteX4" fmla="*/ 2295525 w 3690938"/>
              <a:gd name="connsiteY4" fmla="*/ 1095375 h 1433512"/>
              <a:gd name="connsiteX5" fmla="*/ 2428875 w 3690938"/>
              <a:gd name="connsiteY5" fmla="*/ 1095375 h 1433512"/>
              <a:gd name="connsiteX6" fmla="*/ 2443163 w 3690938"/>
              <a:gd name="connsiteY6" fmla="*/ 1200150 h 1433512"/>
              <a:gd name="connsiteX7" fmla="*/ 2667000 w 3690938"/>
              <a:gd name="connsiteY7" fmla="*/ 1190625 h 1433512"/>
              <a:gd name="connsiteX8" fmla="*/ 2681288 w 3690938"/>
              <a:gd name="connsiteY8" fmla="*/ 1300162 h 1433512"/>
              <a:gd name="connsiteX9" fmla="*/ 2781301 w 3690938"/>
              <a:gd name="connsiteY9" fmla="*/ 1304925 h 1433512"/>
              <a:gd name="connsiteX10" fmla="*/ 2786063 w 3690938"/>
              <a:gd name="connsiteY10" fmla="*/ 1433512 h 1433512"/>
              <a:gd name="connsiteX11" fmla="*/ 3690938 w 3690938"/>
              <a:gd name="connsiteY11" fmla="*/ 1433512 h 1433512"/>
              <a:gd name="connsiteX12" fmla="*/ 3690938 w 3690938"/>
              <a:gd name="connsiteY12" fmla="*/ 1433512 h 1433512"/>
              <a:gd name="connsiteX0" fmla="*/ 0 w 3690938"/>
              <a:gd name="connsiteY0" fmla="*/ 0 h 1433512"/>
              <a:gd name="connsiteX1" fmla="*/ 2252663 w 3690938"/>
              <a:gd name="connsiteY1" fmla="*/ 809625 h 1433512"/>
              <a:gd name="connsiteX2" fmla="*/ 2262187 w 3690938"/>
              <a:gd name="connsiteY2" fmla="*/ 990600 h 1433512"/>
              <a:gd name="connsiteX3" fmla="*/ 2290763 w 3690938"/>
              <a:gd name="connsiteY3" fmla="*/ 995362 h 1433512"/>
              <a:gd name="connsiteX4" fmla="*/ 2295525 w 3690938"/>
              <a:gd name="connsiteY4" fmla="*/ 1095375 h 1433512"/>
              <a:gd name="connsiteX5" fmla="*/ 2428875 w 3690938"/>
              <a:gd name="connsiteY5" fmla="*/ 1095375 h 1433512"/>
              <a:gd name="connsiteX6" fmla="*/ 2443163 w 3690938"/>
              <a:gd name="connsiteY6" fmla="*/ 1200150 h 1433512"/>
              <a:gd name="connsiteX7" fmla="*/ 2667000 w 3690938"/>
              <a:gd name="connsiteY7" fmla="*/ 1190625 h 1433512"/>
              <a:gd name="connsiteX8" fmla="*/ 2681288 w 3690938"/>
              <a:gd name="connsiteY8" fmla="*/ 1300162 h 1433512"/>
              <a:gd name="connsiteX9" fmla="*/ 2781301 w 3690938"/>
              <a:gd name="connsiteY9" fmla="*/ 1304925 h 1433512"/>
              <a:gd name="connsiteX10" fmla="*/ 2786063 w 3690938"/>
              <a:gd name="connsiteY10" fmla="*/ 1433512 h 1433512"/>
              <a:gd name="connsiteX11" fmla="*/ 3690938 w 3690938"/>
              <a:gd name="connsiteY11" fmla="*/ 1433512 h 1433512"/>
              <a:gd name="connsiteX12" fmla="*/ 3690938 w 3690938"/>
              <a:gd name="connsiteY12" fmla="*/ 1433512 h 1433512"/>
              <a:gd name="connsiteX0" fmla="*/ 0 w 3690938"/>
              <a:gd name="connsiteY0" fmla="*/ 0 h 1433512"/>
              <a:gd name="connsiteX1" fmla="*/ 2252663 w 3690938"/>
              <a:gd name="connsiteY1" fmla="*/ 809625 h 1433512"/>
              <a:gd name="connsiteX2" fmla="*/ 2266950 w 3690938"/>
              <a:gd name="connsiteY2" fmla="*/ 1000125 h 1433512"/>
              <a:gd name="connsiteX3" fmla="*/ 2290763 w 3690938"/>
              <a:gd name="connsiteY3" fmla="*/ 995362 h 1433512"/>
              <a:gd name="connsiteX4" fmla="*/ 2295525 w 3690938"/>
              <a:gd name="connsiteY4" fmla="*/ 1095375 h 1433512"/>
              <a:gd name="connsiteX5" fmla="*/ 2428875 w 3690938"/>
              <a:gd name="connsiteY5" fmla="*/ 1095375 h 1433512"/>
              <a:gd name="connsiteX6" fmla="*/ 2443163 w 3690938"/>
              <a:gd name="connsiteY6" fmla="*/ 1200150 h 1433512"/>
              <a:gd name="connsiteX7" fmla="*/ 2667000 w 3690938"/>
              <a:gd name="connsiteY7" fmla="*/ 1190625 h 1433512"/>
              <a:gd name="connsiteX8" fmla="*/ 2681288 w 3690938"/>
              <a:gd name="connsiteY8" fmla="*/ 1300162 h 1433512"/>
              <a:gd name="connsiteX9" fmla="*/ 2781301 w 3690938"/>
              <a:gd name="connsiteY9" fmla="*/ 1304925 h 1433512"/>
              <a:gd name="connsiteX10" fmla="*/ 2786063 w 3690938"/>
              <a:gd name="connsiteY10" fmla="*/ 1433512 h 1433512"/>
              <a:gd name="connsiteX11" fmla="*/ 3690938 w 3690938"/>
              <a:gd name="connsiteY11" fmla="*/ 1433512 h 1433512"/>
              <a:gd name="connsiteX12" fmla="*/ 3690938 w 3690938"/>
              <a:gd name="connsiteY12" fmla="*/ 1433512 h 1433512"/>
              <a:gd name="connsiteX0" fmla="*/ 0 w 3690938"/>
              <a:gd name="connsiteY0" fmla="*/ 0 h 1433512"/>
              <a:gd name="connsiteX1" fmla="*/ 2252663 w 3690938"/>
              <a:gd name="connsiteY1" fmla="*/ 809625 h 1433512"/>
              <a:gd name="connsiteX2" fmla="*/ 2266950 w 3690938"/>
              <a:gd name="connsiteY2" fmla="*/ 990600 h 1433512"/>
              <a:gd name="connsiteX3" fmla="*/ 2290763 w 3690938"/>
              <a:gd name="connsiteY3" fmla="*/ 995362 h 1433512"/>
              <a:gd name="connsiteX4" fmla="*/ 2295525 w 3690938"/>
              <a:gd name="connsiteY4" fmla="*/ 1095375 h 1433512"/>
              <a:gd name="connsiteX5" fmla="*/ 2428875 w 3690938"/>
              <a:gd name="connsiteY5" fmla="*/ 1095375 h 1433512"/>
              <a:gd name="connsiteX6" fmla="*/ 2443163 w 3690938"/>
              <a:gd name="connsiteY6" fmla="*/ 1200150 h 1433512"/>
              <a:gd name="connsiteX7" fmla="*/ 2667000 w 3690938"/>
              <a:gd name="connsiteY7" fmla="*/ 1190625 h 1433512"/>
              <a:gd name="connsiteX8" fmla="*/ 2681288 w 3690938"/>
              <a:gd name="connsiteY8" fmla="*/ 1300162 h 1433512"/>
              <a:gd name="connsiteX9" fmla="*/ 2781301 w 3690938"/>
              <a:gd name="connsiteY9" fmla="*/ 1304925 h 1433512"/>
              <a:gd name="connsiteX10" fmla="*/ 2786063 w 3690938"/>
              <a:gd name="connsiteY10" fmla="*/ 1433512 h 1433512"/>
              <a:gd name="connsiteX11" fmla="*/ 3690938 w 3690938"/>
              <a:gd name="connsiteY11" fmla="*/ 1433512 h 1433512"/>
              <a:gd name="connsiteX12" fmla="*/ 3690938 w 3690938"/>
              <a:gd name="connsiteY12" fmla="*/ 1433512 h 1433512"/>
              <a:gd name="connsiteX0" fmla="*/ 0 w 3690938"/>
              <a:gd name="connsiteY0" fmla="*/ 0 h 1433512"/>
              <a:gd name="connsiteX1" fmla="*/ 2252663 w 3690938"/>
              <a:gd name="connsiteY1" fmla="*/ 809625 h 1433512"/>
              <a:gd name="connsiteX2" fmla="*/ 2271712 w 3690938"/>
              <a:gd name="connsiteY2" fmla="*/ 1009650 h 1433512"/>
              <a:gd name="connsiteX3" fmla="*/ 2290763 w 3690938"/>
              <a:gd name="connsiteY3" fmla="*/ 995362 h 1433512"/>
              <a:gd name="connsiteX4" fmla="*/ 2295525 w 3690938"/>
              <a:gd name="connsiteY4" fmla="*/ 1095375 h 1433512"/>
              <a:gd name="connsiteX5" fmla="*/ 2428875 w 3690938"/>
              <a:gd name="connsiteY5" fmla="*/ 1095375 h 1433512"/>
              <a:gd name="connsiteX6" fmla="*/ 2443163 w 3690938"/>
              <a:gd name="connsiteY6" fmla="*/ 1200150 h 1433512"/>
              <a:gd name="connsiteX7" fmla="*/ 2667000 w 3690938"/>
              <a:gd name="connsiteY7" fmla="*/ 1190625 h 1433512"/>
              <a:gd name="connsiteX8" fmla="*/ 2681288 w 3690938"/>
              <a:gd name="connsiteY8" fmla="*/ 1300162 h 1433512"/>
              <a:gd name="connsiteX9" fmla="*/ 2781301 w 3690938"/>
              <a:gd name="connsiteY9" fmla="*/ 1304925 h 1433512"/>
              <a:gd name="connsiteX10" fmla="*/ 2786063 w 3690938"/>
              <a:gd name="connsiteY10" fmla="*/ 1433512 h 1433512"/>
              <a:gd name="connsiteX11" fmla="*/ 3690938 w 3690938"/>
              <a:gd name="connsiteY11" fmla="*/ 1433512 h 1433512"/>
              <a:gd name="connsiteX12" fmla="*/ 3690938 w 3690938"/>
              <a:gd name="connsiteY12" fmla="*/ 1433512 h 1433512"/>
              <a:gd name="connsiteX0" fmla="*/ 0 w 3690938"/>
              <a:gd name="connsiteY0" fmla="*/ 0 h 1433512"/>
              <a:gd name="connsiteX1" fmla="*/ 2252663 w 3690938"/>
              <a:gd name="connsiteY1" fmla="*/ 809625 h 1433512"/>
              <a:gd name="connsiteX2" fmla="*/ 2271712 w 3690938"/>
              <a:gd name="connsiteY2" fmla="*/ 995362 h 1433512"/>
              <a:gd name="connsiteX3" fmla="*/ 2290763 w 3690938"/>
              <a:gd name="connsiteY3" fmla="*/ 995362 h 1433512"/>
              <a:gd name="connsiteX4" fmla="*/ 2295525 w 3690938"/>
              <a:gd name="connsiteY4" fmla="*/ 1095375 h 1433512"/>
              <a:gd name="connsiteX5" fmla="*/ 2428875 w 3690938"/>
              <a:gd name="connsiteY5" fmla="*/ 1095375 h 1433512"/>
              <a:gd name="connsiteX6" fmla="*/ 2443163 w 3690938"/>
              <a:gd name="connsiteY6" fmla="*/ 1200150 h 1433512"/>
              <a:gd name="connsiteX7" fmla="*/ 2667000 w 3690938"/>
              <a:gd name="connsiteY7" fmla="*/ 1190625 h 1433512"/>
              <a:gd name="connsiteX8" fmla="*/ 2681288 w 3690938"/>
              <a:gd name="connsiteY8" fmla="*/ 1300162 h 1433512"/>
              <a:gd name="connsiteX9" fmla="*/ 2781301 w 3690938"/>
              <a:gd name="connsiteY9" fmla="*/ 1304925 h 1433512"/>
              <a:gd name="connsiteX10" fmla="*/ 2786063 w 3690938"/>
              <a:gd name="connsiteY10" fmla="*/ 1433512 h 1433512"/>
              <a:gd name="connsiteX11" fmla="*/ 3690938 w 3690938"/>
              <a:gd name="connsiteY11" fmla="*/ 1433512 h 1433512"/>
              <a:gd name="connsiteX12" fmla="*/ 3690938 w 3690938"/>
              <a:gd name="connsiteY12" fmla="*/ 1433512 h 1433512"/>
              <a:gd name="connsiteX0" fmla="*/ 0 w 3690938"/>
              <a:gd name="connsiteY0" fmla="*/ 0 h 1433512"/>
              <a:gd name="connsiteX1" fmla="*/ 2024063 w 3690938"/>
              <a:gd name="connsiteY1" fmla="*/ 804862 h 1433512"/>
              <a:gd name="connsiteX2" fmla="*/ 2252663 w 3690938"/>
              <a:gd name="connsiteY2" fmla="*/ 809625 h 1433512"/>
              <a:gd name="connsiteX3" fmla="*/ 2271712 w 3690938"/>
              <a:gd name="connsiteY3" fmla="*/ 995362 h 1433512"/>
              <a:gd name="connsiteX4" fmla="*/ 2290763 w 3690938"/>
              <a:gd name="connsiteY4" fmla="*/ 995362 h 1433512"/>
              <a:gd name="connsiteX5" fmla="*/ 2295525 w 3690938"/>
              <a:gd name="connsiteY5" fmla="*/ 1095375 h 1433512"/>
              <a:gd name="connsiteX6" fmla="*/ 2428875 w 3690938"/>
              <a:gd name="connsiteY6" fmla="*/ 1095375 h 1433512"/>
              <a:gd name="connsiteX7" fmla="*/ 2443163 w 3690938"/>
              <a:gd name="connsiteY7" fmla="*/ 1200150 h 1433512"/>
              <a:gd name="connsiteX8" fmla="*/ 2667000 w 3690938"/>
              <a:gd name="connsiteY8" fmla="*/ 1190625 h 1433512"/>
              <a:gd name="connsiteX9" fmla="*/ 2681288 w 3690938"/>
              <a:gd name="connsiteY9" fmla="*/ 1300162 h 1433512"/>
              <a:gd name="connsiteX10" fmla="*/ 2781301 w 3690938"/>
              <a:gd name="connsiteY10" fmla="*/ 1304925 h 1433512"/>
              <a:gd name="connsiteX11" fmla="*/ 2786063 w 3690938"/>
              <a:gd name="connsiteY11" fmla="*/ 1433512 h 1433512"/>
              <a:gd name="connsiteX12" fmla="*/ 3690938 w 3690938"/>
              <a:gd name="connsiteY12" fmla="*/ 1433512 h 1433512"/>
              <a:gd name="connsiteX13" fmla="*/ 3690938 w 3690938"/>
              <a:gd name="connsiteY13" fmla="*/ 1433512 h 1433512"/>
              <a:gd name="connsiteX0" fmla="*/ 0 w 3690938"/>
              <a:gd name="connsiteY0" fmla="*/ 0 h 1433512"/>
              <a:gd name="connsiteX1" fmla="*/ 2024063 w 3690938"/>
              <a:gd name="connsiteY1" fmla="*/ 804862 h 1433512"/>
              <a:gd name="connsiteX2" fmla="*/ 2252663 w 3690938"/>
              <a:gd name="connsiteY2" fmla="*/ 809625 h 1433512"/>
              <a:gd name="connsiteX3" fmla="*/ 2271712 w 3690938"/>
              <a:gd name="connsiteY3" fmla="*/ 995362 h 1433512"/>
              <a:gd name="connsiteX4" fmla="*/ 2290763 w 3690938"/>
              <a:gd name="connsiteY4" fmla="*/ 995362 h 1433512"/>
              <a:gd name="connsiteX5" fmla="*/ 2295525 w 3690938"/>
              <a:gd name="connsiteY5" fmla="*/ 1095375 h 1433512"/>
              <a:gd name="connsiteX6" fmla="*/ 2428875 w 3690938"/>
              <a:gd name="connsiteY6" fmla="*/ 1095375 h 1433512"/>
              <a:gd name="connsiteX7" fmla="*/ 2443163 w 3690938"/>
              <a:gd name="connsiteY7" fmla="*/ 1200150 h 1433512"/>
              <a:gd name="connsiteX8" fmla="*/ 2667000 w 3690938"/>
              <a:gd name="connsiteY8" fmla="*/ 1190625 h 1433512"/>
              <a:gd name="connsiteX9" fmla="*/ 2681288 w 3690938"/>
              <a:gd name="connsiteY9" fmla="*/ 1300162 h 1433512"/>
              <a:gd name="connsiteX10" fmla="*/ 2781301 w 3690938"/>
              <a:gd name="connsiteY10" fmla="*/ 1304925 h 1433512"/>
              <a:gd name="connsiteX11" fmla="*/ 2786063 w 3690938"/>
              <a:gd name="connsiteY11" fmla="*/ 1433512 h 1433512"/>
              <a:gd name="connsiteX12" fmla="*/ 3690938 w 3690938"/>
              <a:gd name="connsiteY12" fmla="*/ 1433512 h 1433512"/>
              <a:gd name="connsiteX13" fmla="*/ 3690938 w 3690938"/>
              <a:gd name="connsiteY13" fmla="*/ 1433512 h 1433512"/>
              <a:gd name="connsiteX0" fmla="*/ 0 w 3690938"/>
              <a:gd name="connsiteY0" fmla="*/ 0 h 1433512"/>
              <a:gd name="connsiteX1" fmla="*/ 2033588 w 3690938"/>
              <a:gd name="connsiteY1" fmla="*/ 819150 h 1433512"/>
              <a:gd name="connsiteX2" fmla="*/ 2252663 w 3690938"/>
              <a:gd name="connsiteY2" fmla="*/ 809625 h 1433512"/>
              <a:gd name="connsiteX3" fmla="*/ 2271712 w 3690938"/>
              <a:gd name="connsiteY3" fmla="*/ 995362 h 1433512"/>
              <a:gd name="connsiteX4" fmla="*/ 2290763 w 3690938"/>
              <a:gd name="connsiteY4" fmla="*/ 995362 h 1433512"/>
              <a:gd name="connsiteX5" fmla="*/ 2295525 w 3690938"/>
              <a:gd name="connsiteY5" fmla="*/ 1095375 h 1433512"/>
              <a:gd name="connsiteX6" fmla="*/ 2428875 w 3690938"/>
              <a:gd name="connsiteY6" fmla="*/ 1095375 h 1433512"/>
              <a:gd name="connsiteX7" fmla="*/ 2443163 w 3690938"/>
              <a:gd name="connsiteY7" fmla="*/ 1200150 h 1433512"/>
              <a:gd name="connsiteX8" fmla="*/ 2667000 w 3690938"/>
              <a:gd name="connsiteY8" fmla="*/ 1190625 h 1433512"/>
              <a:gd name="connsiteX9" fmla="*/ 2681288 w 3690938"/>
              <a:gd name="connsiteY9" fmla="*/ 1300162 h 1433512"/>
              <a:gd name="connsiteX10" fmla="*/ 2781301 w 3690938"/>
              <a:gd name="connsiteY10" fmla="*/ 1304925 h 1433512"/>
              <a:gd name="connsiteX11" fmla="*/ 2786063 w 3690938"/>
              <a:gd name="connsiteY11" fmla="*/ 1433512 h 1433512"/>
              <a:gd name="connsiteX12" fmla="*/ 3690938 w 3690938"/>
              <a:gd name="connsiteY12" fmla="*/ 1433512 h 1433512"/>
              <a:gd name="connsiteX13" fmla="*/ 3690938 w 3690938"/>
              <a:gd name="connsiteY13" fmla="*/ 1433512 h 1433512"/>
              <a:gd name="connsiteX0" fmla="*/ 0 w 3690938"/>
              <a:gd name="connsiteY0" fmla="*/ 0 h 1433512"/>
              <a:gd name="connsiteX1" fmla="*/ 2009775 w 3690938"/>
              <a:gd name="connsiteY1" fmla="*/ 728662 h 1433512"/>
              <a:gd name="connsiteX2" fmla="*/ 2033588 w 3690938"/>
              <a:gd name="connsiteY2" fmla="*/ 819150 h 1433512"/>
              <a:gd name="connsiteX3" fmla="*/ 2252663 w 3690938"/>
              <a:gd name="connsiteY3" fmla="*/ 809625 h 1433512"/>
              <a:gd name="connsiteX4" fmla="*/ 2271712 w 3690938"/>
              <a:gd name="connsiteY4" fmla="*/ 995362 h 1433512"/>
              <a:gd name="connsiteX5" fmla="*/ 2290763 w 3690938"/>
              <a:gd name="connsiteY5" fmla="*/ 995362 h 1433512"/>
              <a:gd name="connsiteX6" fmla="*/ 2295525 w 3690938"/>
              <a:gd name="connsiteY6" fmla="*/ 1095375 h 1433512"/>
              <a:gd name="connsiteX7" fmla="*/ 2428875 w 3690938"/>
              <a:gd name="connsiteY7" fmla="*/ 1095375 h 1433512"/>
              <a:gd name="connsiteX8" fmla="*/ 2443163 w 3690938"/>
              <a:gd name="connsiteY8" fmla="*/ 1200150 h 1433512"/>
              <a:gd name="connsiteX9" fmla="*/ 2667000 w 3690938"/>
              <a:gd name="connsiteY9" fmla="*/ 1190625 h 1433512"/>
              <a:gd name="connsiteX10" fmla="*/ 2681288 w 3690938"/>
              <a:gd name="connsiteY10" fmla="*/ 1300162 h 1433512"/>
              <a:gd name="connsiteX11" fmla="*/ 2781301 w 3690938"/>
              <a:gd name="connsiteY11" fmla="*/ 1304925 h 1433512"/>
              <a:gd name="connsiteX12" fmla="*/ 2786063 w 3690938"/>
              <a:gd name="connsiteY12" fmla="*/ 1433512 h 1433512"/>
              <a:gd name="connsiteX13" fmla="*/ 3690938 w 3690938"/>
              <a:gd name="connsiteY13" fmla="*/ 1433512 h 1433512"/>
              <a:gd name="connsiteX14" fmla="*/ 3690938 w 3690938"/>
              <a:gd name="connsiteY14" fmla="*/ 1433512 h 1433512"/>
              <a:gd name="connsiteX0" fmla="*/ 0 w 3690938"/>
              <a:gd name="connsiteY0" fmla="*/ 0 h 1433512"/>
              <a:gd name="connsiteX1" fmla="*/ 2009775 w 3690938"/>
              <a:gd name="connsiteY1" fmla="*/ 728662 h 1433512"/>
              <a:gd name="connsiteX2" fmla="*/ 2033588 w 3690938"/>
              <a:gd name="connsiteY2" fmla="*/ 819150 h 1433512"/>
              <a:gd name="connsiteX3" fmla="*/ 2252663 w 3690938"/>
              <a:gd name="connsiteY3" fmla="*/ 809625 h 1433512"/>
              <a:gd name="connsiteX4" fmla="*/ 2271712 w 3690938"/>
              <a:gd name="connsiteY4" fmla="*/ 995362 h 1433512"/>
              <a:gd name="connsiteX5" fmla="*/ 2290763 w 3690938"/>
              <a:gd name="connsiteY5" fmla="*/ 995362 h 1433512"/>
              <a:gd name="connsiteX6" fmla="*/ 2295525 w 3690938"/>
              <a:gd name="connsiteY6" fmla="*/ 1095375 h 1433512"/>
              <a:gd name="connsiteX7" fmla="*/ 2428875 w 3690938"/>
              <a:gd name="connsiteY7" fmla="*/ 1095375 h 1433512"/>
              <a:gd name="connsiteX8" fmla="*/ 2443163 w 3690938"/>
              <a:gd name="connsiteY8" fmla="*/ 1200150 h 1433512"/>
              <a:gd name="connsiteX9" fmla="*/ 2667000 w 3690938"/>
              <a:gd name="connsiteY9" fmla="*/ 1190625 h 1433512"/>
              <a:gd name="connsiteX10" fmla="*/ 2681288 w 3690938"/>
              <a:gd name="connsiteY10" fmla="*/ 1300162 h 1433512"/>
              <a:gd name="connsiteX11" fmla="*/ 2781301 w 3690938"/>
              <a:gd name="connsiteY11" fmla="*/ 1304925 h 1433512"/>
              <a:gd name="connsiteX12" fmla="*/ 2786063 w 3690938"/>
              <a:gd name="connsiteY12" fmla="*/ 1433512 h 1433512"/>
              <a:gd name="connsiteX13" fmla="*/ 3690938 w 3690938"/>
              <a:gd name="connsiteY13" fmla="*/ 1433512 h 1433512"/>
              <a:gd name="connsiteX14" fmla="*/ 3690938 w 3690938"/>
              <a:gd name="connsiteY14" fmla="*/ 1433512 h 1433512"/>
              <a:gd name="connsiteX0" fmla="*/ 0 w 3690938"/>
              <a:gd name="connsiteY0" fmla="*/ 0 h 1433512"/>
              <a:gd name="connsiteX1" fmla="*/ 2009775 w 3690938"/>
              <a:gd name="connsiteY1" fmla="*/ 728662 h 1433512"/>
              <a:gd name="connsiteX2" fmla="*/ 2024063 w 3690938"/>
              <a:gd name="connsiteY2" fmla="*/ 809625 h 1433512"/>
              <a:gd name="connsiteX3" fmla="*/ 2252663 w 3690938"/>
              <a:gd name="connsiteY3" fmla="*/ 809625 h 1433512"/>
              <a:gd name="connsiteX4" fmla="*/ 2271712 w 3690938"/>
              <a:gd name="connsiteY4" fmla="*/ 995362 h 1433512"/>
              <a:gd name="connsiteX5" fmla="*/ 2290763 w 3690938"/>
              <a:gd name="connsiteY5" fmla="*/ 995362 h 1433512"/>
              <a:gd name="connsiteX6" fmla="*/ 2295525 w 3690938"/>
              <a:gd name="connsiteY6" fmla="*/ 1095375 h 1433512"/>
              <a:gd name="connsiteX7" fmla="*/ 2428875 w 3690938"/>
              <a:gd name="connsiteY7" fmla="*/ 1095375 h 1433512"/>
              <a:gd name="connsiteX8" fmla="*/ 2443163 w 3690938"/>
              <a:gd name="connsiteY8" fmla="*/ 1200150 h 1433512"/>
              <a:gd name="connsiteX9" fmla="*/ 2667000 w 3690938"/>
              <a:gd name="connsiteY9" fmla="*/ 1190625 h 1433512"/>
              <a:gd name="connsiteX10" fmla="*/ 2681288 w 3690938"/>
              <a:gd name="connsiteY10" fmla="*/ 1300162 h 1433512"/>
              <a:gd name="connsiteX11" fmla="*/ 2781301 w 3690938"/>
              <a:gd name="connsiteY11" fmla="*/ 1304925 h 1433512"/>
              <a:gd name="connsiteX12" fmla="*/ 2786063 w 3690938"/>
              <a:gd name="connsiteY12" fmla="*/ 1433512 h 1433512"/>
              <a:gd name="connsiteX13" fmla="*/ 3690938 w 3690938"/>
              <a:gd name="connsiteY13" fmla="*/ 1433512 h 1433512"/>
              <a:gd name="connsiteX14" fmla="*/ 3690938 w 3690938"/>
              <a:gd name="connsiteY14" fmla="*/ 1433512 h 1433512"/>
              <a:gd name="connsiteX0" fmla="*/ 0 w 3690938"/>
              <a:gd name="connsiteY0" fmla="*/ 0 h 1433512"/>
              <a:gd name="connsiteX1" fmla="*/ 2028825 w 3690938"/>
              <a:gd name="connsiteY1" fmla="*/ 733424 h 1433512"/>
              <a:gd name="connsiteX2" fmla="*/ 2024063 w 3690938"/>
              <a:gd name="connsiteY2" fmla="*/ 809625 h 1433512"/>
              <a:gd name="connsiteX3" fmla="*/ 2252663 w 3690938"/>
              <a:gd name="connsiteY3" fmla="*/ 809625 h 1433512"/>
              <a:gd name="connsiteX4" fmla="*/ 2271712 w 3690938"/>
              <a:gd name="connsiteY4" fmla="*/ 995362 h 1433512"/>
              <a:gd name="connsiteX5" fmla="*/ 2290763 w 3690938"/>
              <a:gd name="connsiteY5" fmla="*/ 995362 h 1433512"/>
              <a:gd name="connsiteX6" fmla="*/ 2295525 w 3690938"/>
              <a:gd name="connsiteY6" fmla="*/ 1095375 h 1433512"/>
              <a:gd name="connsiteX7" fmla="*/ 2428875 w 3690938"/>
              <a:gd name="connsiteY7" fmla="*/ 1095375 h 1433512"/>
              <a:gd name="connsiteX8" fmla="*/ 2443163 w 3690938"/>
              <a:gd name="connsiteY8" fmla="*/ 1200150 h 1433512"/>
              <a:gd name="connsiteX9" fmla="*/ 2667000 w 3690938"/>
              <a:gd name="connsiteY9" fmla="*/ 1190625 h 1433512"/>
              <a:gd name="connsiteX10" fmla="*/ 2681288 w 3690938"/>
              <a:gd name="connsiteY10" fmla="*/ 1300162 h 1433512"/>
              <a:gd name="connsiteX11" fmla="*/ 2781301 w 3690938"/>
              <a:gd name="connsiteY11" fmla="*/ 1304925 h 1433512"/>
              <a:gd name="connsiteX12" fmla="*/ 2786063 w 3690938"/>
              <a:gd name="connsiteY12" fmla="*/ 1433512 h 1433512"/>
              <a:gd name="connsiteX13" fmla="*/ 3690938 w 3690938"/>
              <a:gd name="connsiteY13" fmla="*/ 1433512 h 1433512"/>
              <a:gd name="connsiteX14" fmla="*/ 3690938 w 3690938"/>
              <a:gd name="connsiteY14" fmla="*/ 1433512 h 1433512"/>
              <a:gd name="connsiteX0" fmla="*/ 0 w 3690938"/>
              <a:gd name="connsiteY0" fmla="*/ 0 h 1433512"/>
              <a:gd name="connsiteX1" fmla="*/ 1771650 w 3690938"/>
              <a:gd name="connsiteY1" fmla="*/ 723900 h 1433512"/>
              <a:gd name="connsiteX2" fmla="*/ 2028825 w 3690938"/>
              <a:gd name="connsiteY2" fmla="*/ 733424 h 1433512"/>
              <a:gd name="connsiteX3" fmla="*/ 2024063 w 3690938"/>
              <a:gd name="connsiteY3" fmla="*/ 809625 h 1433512"/>
              <a:gd name="connsiteX4" fmla="*/ 2252663 w 3690938"/>
              <a:gd name="connsiteY4" fmla="*/ 809625 h 1433512"/>
              <a:gd name="connsiteX5" fmla="*/ 2271712 w 3690938"/>
              <a:gd name="connsiteY5" fmla="*/ 995362 h 1433512"/>
              <a:gd name="connsiteX6" fmla="*/ 2290763 w 3690938"/>
              <a:gd name="connsiteY6" fmla="*/ 995362 h 1433512"/>
              <a:gd name="connsiteX7" fmla="*/ 2295525 w 3690938"/>
              <a:gd name="connsiteY7" fmla="*/ 1095375 h 1433512"/>
              <a:gd name="connsiteX8" fmla="*/ 2428875 w 3690938"/>
              <a:gd name="connsiteY8" fmla="*/ 1095375 h 1433512"/>
              <a:gd name="connsiteX9" fmla="*/ 2443163 w 3690938"/>
              <a:gd name="connsiteY9" fmla="*/ 1200150 h 1433512"/>
              <a:gd name="connsiteX10" fmla="*/ 2667000 w 3690938"/>
              <a:gd name="connsiteY10" fmla="*/ 1190625 h 1433512"/>
              <a:gd name="connsiteX11" fmla="*/ 2681288 w 3690938"/>
              <a:gd name="connsiteY11" fmla="*/ 1300162 h 1433512"/>
              <a:gd name="connsiteX12" fmla="*/ 2781301 w 3690938"/>
              <a:gd name="connsiteY12" fmla="*/ 1304925 h 1433512"/>
              <a:gd name="connsiteX13" fmla="*/ 2786063 w 3690938"/>
              <a:gd name="connsiteY13" fmla="*/ 1433512 h 1433512"/>
              <a:gd name="connsiteX14" fmla="*/ 3690938 w 3690938"/>
              <a:gd name="connsiteY14" fmla="*/ 1433512 h 1433512"/>
              <a:gd name="connsiteX15" fmla="*/ 3690938 w 3690938"/>
              <a:gd name="connsiteY15" fmla="*/ 1433512 h 1433512"/>
              <a:gd name="connsiteX0" fmla="*/ 0 w 3690938"/>
              <a:gd name="connsiteY0" fmla="*/ 0 h 1433512"/>
              <a:gd name="connsiteX1" fmla="*/ 1771650 w 3690938"/>
              <a:gd name="connsiteY1" fmla="*/ 723900 h 1433512"/>
              <a:gd name="connsiteX2" fmla="*/ 2028825 w 3690938"/>
              <a:gd name="connsiteY2" fmla="*/ 733424 h 1433512"/>
              <a:gd name="connsiteX3" fmla="*/ 2024063 w 3690938"/>
              <a:gd name="connsiteY3" fmla="*/ 809625 h 1433512"/>
              <a:gd name="connsiteX4" fmla="*/ 2252663 w 3690938"/>
              <a:gd name="connsiteY4" fmla="*/ 809625 h 1433512"/>
              <a:gd name="connsiteX5" fmla="*/ 2271712 w 3690938"/>
              <a:gd name="connsiteY5" fmla="*/ 995362 h 1433512"/>
              <a:gd name="connsiteX6" fmla="*/ 2290763 w 3690938"/>
              <a:gd name="connsiteY6" fmla="*/ 995362 h 1433512"/>
              <a:gd name="connsiteX7" fmla="*/ 2295525 w 3690938"/>
              <a:gd name="connsiteY7" fmla="*/ 1095375 h 1433512"/>
              <a:gd name="connsiteX8" fmla="*/ 2428875 w 3690938"/>
              <a:gd name="connsiteY8" fmla="*/ 1095375 h 1433512"/>
              <a:gd name="connsiteX9" fmla="*/ 2443163 w 3690938"/>
              <a:gd name="connsiteY9" fmla="*/ 1200150 h 1433512"/>
              <a:gd name="connsiteX10" fmla="*/ 2667000 w 3690938"/>
              <a:gd name="connsiteY10" fmla="*/ 1190625 h 1433512"/>
              <a:gd name="connsiteX11" fmla="*/ 2681288 w 3690938"/>
              <a:gd name="connsiteY11" fmla="*/ 1300162 h 1433512"/>
              <a:gd name="connsiteX12" fmla="*/ 2781301 w 3690938"/>
              <a:gd name="connsiteY12" fmla="*/ 1304925 h 1433512"/>
              <a:gd name="connsiteX13" fmla="*/ 2786063 w 3690938"/>
              <a:gd name="connsiteY13" fmla="*/ 1433512 h 1433512"/>
              <a:gd name="connsiteX14" fmla="*/ 3690938 w 3690938"/>
              <a:gd name="connsiteY14" fmla="*/ 1433512 h 1433512"/>
              <a:gd name="connsiteX15" fmla="*/ 3690938 w 3690938"/>
              <a:gd name="connsiteY15" fmla="*/ 1433512 h 1433512"/>
              <a:gd name="connsiteX0" fmla="*/ 0 w 3690938"/>
              <a:gd name="connsiteY0" fmla="*/ 0 h 1433512"/>
              <a:gd name="connsiteX1" fmla="*/ 1752600 w 3690938"/>
              <a:gd name="connsiteY1" fmla="*/ 647700 h 1433512"/>
              <a:gd name="connsiteX2" fmla="*/ 1771650 w 3690938"/>
              <a:gd name="connsiteY2" fmla="*/ 723900 h 1433512"/>
              <a:gd name="connsiteX3" fmla="*/ 2028825 w 3690938"/>
              <a:gd name="connsiteY3" fmla="*/ 733424 h 1433512"/>
              <a:gd name="connsiteX4" fmla="*/ 2024063 w 3690938"/>
              <a:gd name="connsiteY4" fmla="*/ 809625 h 1433512"/>
              <a:gd name="connsiteX5" fmla="*/ 2252663 w 3690938"/>
              <a:gd name="connsiteY5" fmla="*/ 809625 h 1433512"/>
              <a:gd name="connsiteX6" fmla="*/ 2271712 w 3690938"/>
              <a:gd name="connsiteY6" fmla="*/ 995362 h 1433512"/>
              <a:gd name="connsiteX7" fmla="*/ 2290763 w 3690938"/>
              <a:gd name="connsiteY7" fmla="*/ 995362 h 1433512"/>
              <a:gd name="connsiteX8" fmla="*/ 2295525 w 3690938"/>
              <a:gd name="connsiteY8" fmla="*/ 1095375 h 1433512"/>
              <a:gd name="connsiteX9" fmla="*/ 2428875 w 3690938"/>
              <a:gd name="connsiteY9" fmla="*/ 1095375 h 1433512"/>
              <a:gd name="connsiteX10" fmla="*/ 2443163 w 3690938"/>
              <a:gd name="connsiteY10" fmla="*/ 1200150 h 1433512"/>
              <a:gd name="connsiteX11" fmla="*/ 2667000 w 3690938"/>
              <a:gd name="connsiteY11" fmla="*/ 1190625 h 1433512"/>
              <a:gd name="connsiteX12" fmla="*/ 2681288 w 3690938"/>
              <a:gd name="connsiteY12" fmla="*/ 1300162 h 1433512"/>
              <a:gd name="connsiteX13" fmla="*/ 2781301 w 3690938"/>
              <a:gd name="connsiteY13" fmla="*/ 1304925 h 1433512"/>
              <a:gd name="connsiteX14" fmla="*/ 2786063 w 3690938"/>
              <a:gd name="connsiteY14" fmla="*/ 1433512 h 1433512"/>
              <a:gd name="connsiteX15" fmla="*/ 3690938 w 3690938"/>
              <a:gd name="connsiteY15" fmla="*/ 1433512 h 1433512"/>
              <a:gd name="connsiteX16" fmla="*/ 3690938 w 3690938"/>
              <a:gd name="connsiteY16" fmla="*/ 1433512 h 1433512"/>
              <a:gd name="connsiteX0" fmla="*/ 0 w 3690938"/>
              <a:gd name="connsiteY0" fmla="*/ 0 h 1433512"/>
              <a:gd name="connsiteX1" fmla="*/ 1752600 w 3690938"/>
              <a:gd name="connsiteY1" fmla="*/ 647700 h 1433512"/>
              <a:gd name="connsiteX2" fmla="*/ 1771650 w 3690938"/>
              <a:gd name="connsiteY2" fmla="*/ 723900 h 1433512"/>
              <a:gd name="connsiteX3" fmla="*/ 2028825 w 3690938"/>
              <a:gd name="connsiteY3" fmla="*/ 733424 h 1433512"/>
              <a:gd name="connsiteX4" fmla="*/ 2024063 w 3690938"/>
              <a:gd name="connsiteY4" fmla="*/ 809625 h 1433512"/>
              <a:gd name="connsiteX5" fmla="*/ 2252663 w 3690938"/>
              <a:gd name="connsiteY5" fmla="*/ 809625 h 1433512"/>
              <a:gd name="connsiteX6" fmla="*/ 2271712 w 3690938"/>
              <a:gd name="connsiteY6" fmla="*/ 995362 h 1433512"/>
              <a:gd name="connsiteX7" fmla="*/ 2290763 w 3690938"/>
              <a:gd name="connsiteY7" fmla="*/ 995362 h 1433512"/>
              <a:gd name="connsiteX8" fmla="*/ 2295525 w 3690938"/>
              <a:gd name="connsiteY8" fmla="*/ 1095375 h 1433512"/>
              <a:gd name="connsiteX9" fmla="*/ 2428875 w 3690938"/>
              <a:gd name="connsiteY9" fmla="*/ 1095375 h 1433512"/>
              <a:gd name="connsiteX10" fmla="*/ 2443163 w 3690938"/>
              <a:gd name="connsiteY10" fmla="*/ 1200150 h 1433512"/>
              <a:gd name="connsiteX11" fmla="*/ 2667000 w 3690938"/>
              <a:gd name="connsiteY11" fmla="*/ 1190625 h 1433512"/>
              <a:gd name="connsiteX12" fmla="*/ 2681288 w 3690938"/>
              <a:gd name="connsiteY12" fmla="*/ 1300162 h 1433512"/>
              <a:gd name="connsiteX13" fmla="*/ 2781301 w 3690938"/>
              <a:gd name="connsiteY13" fmla="*/ 1304925 h 1433512"/>
              <a:gd name="connsiteX14" fmla="*/ 2786063 w 3690938"/>
              <a:gd name="connsiteY14" fmla="*/ 1433512 h 1433512"/>
              <a:gd name="connsiteX15" fmla="*/ 3690938 w 3690938"/>
              <a:gd name="connsiteY15" fmla="*/ 1433512 h 1433512"/>
              <a:gd name="connsiteX16" fmla="*/ 3690938 w 3690938"/>
              <a:gd name="connsiteY16" fmla="*/ 1433512 h 1433512"/>
              <a:gd name="connsiteX0" fmla="*/ 0 w 3690938"/>
              <a:gd name="connsiteY0" fmla="*/ 0 h 1433512"/>
              <a:gd name="connsiteX1" fmla="*/ 1771650 w 3690938"/>
              <a:gd name="connsiteY1" fmla="*/ 666750 h 1433512"/>
              <a:gd name="connsiteX2" fmla="*/ 1771650 w 3690938"/>
              <a:gd name="connsiteY2" fmla="*/ 723900 h 1433512"/>
              <a:gd name="connsiteX3" fmla="*/ 2028825 w 3690938"/>
              <a:gd name="connsiteY3" fmla="*/ 733424 h 1433512"/>
              <a:gd name="connsiteX4" fmla="*/ 2024063 w 3690938"/>
              <a:gd name="connsiteY4" fmla="*/ 809625 h 1433512"/>
              <a:gd name="connsiteX5" fmla="*/ 2252663 w 3690938"/>
              <a:gd name="connsiteY5" fmla="*/ 809625 h 1433512"/>
              <a:gd name="connsiteX6" fmla="*/ 2271712 w 3690938"/>
              <a:gd name="connsiteY6" fmla="*/ 995362 h 1433512"/>
              <a:gd name="connsiteX7" fmla="*/ 2290763 w 3690938"/>
              <a:gd name="connsiteY7" fmla="*/ 995362 h 1433512"/>
              <a:gd name="connsiteX8" fmla="*/ 2295525 w 3690938"/>
              <a:gd name="connsiteY8" fmla="*/ 1095375 h 1433512"/>
              <a:gd name="connsiteX9" fmla="*/ 2428875 w 3690938"/>
              <a:gd name="connsiteY9" fmla="*/ 1095375 h 1433512"/>
              <a:gd name="connsiteX10" fmla="*/ 2443163 w 3690938"/>
              <a:gd name="connsiteY10" fmla="*/ 1200150 h 1433512"/>
              <a:gd name="connsiteX11" fmla="*/ 2667000 w 3690938"/>
              <a:gd name="connsiteY11" fmla="*/ 1190625 h 1433512"/>
              <a:gd name="connsiteX12" fmla="*/ 2681288 w 3690938"/>
              <a:gd name="connsiteY12" fmla="*/ 1300162 h 1433512"/>
              <a:gd name="connsiteX13" fmla="*/ 2781301 w 3690938"/>
              <a:gd name="connsiteY13" fmla="*/ 1304925 h 1433512"/>
              <a:gd name="connsiteX14" fmla="*/ 2786063 w 3690938"/>
              <a:gd name="connsiteY14" fmla="*/ 1433512 h 1433512"/>
              <a:gd name="connsiteX15" fmla="*/ 3690938 w 3690938"/>
              <a:gd name="connsiteY15" fmla="*/ 1433512 h 1433512"/>
              <a:gd name="connsiteX16" fmla="*/ 3690938 w 3690938"/>
              <a:gd name="connsiteY16" fmla="*/ 1433512 h 1433512"/>
              <a:gd name="connsiteX0" fmla="*/ 0 w 3690938"/>
              <a:gd name="connsiteY0" fmla="*/ 0 h 1433512"/>
              <a:gd name="connsiteX1" fmla="*/ 1657350 w 3690938"/>
              <a:gd name="connsiteY1" fmla="*/ 642937 h 1433512"/>
              <a:gd name="connsiteX2" fmla="*/ 1771650 w 3690938"/>
              <a:gd name="connsiteY2" fmla="*/ 666750 h 1433512"/>
              <a:gd name="connsiteX3" fmla="*/ 1771650 w 3690938"/>
              <a:gd name="connsiteY3" fmla="*/ 723900 h 1433512"/>
              <a:gd name="connsiteX4" fmla="*/ 2028825 w 3690938"/>
              <a:gd name="connsiteY4" fmla="*/ 733424 h 1433512"/>
              <a:gd name="connsiteX5" fmla="*/ 2024063 w 3690938"/>
              <a:gd name="connsiteY5" fmla="*/ 809625 h 1433512"/>
              <a:gd name="connsiteX6" fmla="*/ 2252663 w 3690938"/>
              <a:gd name="connsiteY6" fmla="*/ 809625 h 1433512"/>
              <a:gd name="connsiteX7" fmla="*/ 2271712 w 3690938"/>
              <a:gd name="connsiteY7" fmla="*/ 995362 h 1433512"/>
              <a:gd name="connsiteX8" fmla="*/ 2290763 w 3690938"/>
              <a:gd name="connsiteY8" fmla="*/ 995362 h 1433512"/>
              <a:gd name="connsiteX9" fmla="*/ 2295525 w 3690938"/>
              <a:gd name="connsiteY9" fmla="*/ 1095375 h 1433512"/>
              <a:gd name="connsiteX10" fmla="*/ 2428875 w 3690938"/>
              <a:gd name="connsiteY10" fmla="*/ 1095375 h 1433512"/>
              <a:gd name="connsiteX11" fmla="*/ 2443163 w 3690938"/>
              <a:gd name="connsiteY11" fmla="*/ 1200150 h 1433512"/>
              <a:gd name="connsiteX12" fmla="*/ 2667000 w 3690938"/>
              <a:gd name="connsiteY12" fmla="*/ 1190625 h 1433512"/>
              <a:gd name="connsiteX13" fmla="*/ 2681288 w 3690938"/>
              <a:gd name="connsiteY13" fmla="*/ 1300162 h 1433512"/>
              <a:gd name="connsiteX14" fmla="*/ 2781301 w 3690938"/>
              <a:gd name="connsiteY14" fmla="*/ 1304925 h 1433512"/>
              <a:gd name="connsiteX15" fmla="*/ 2786063 w 3690938"/>
              <a:gd name="connsiteY15" fmla="*/ 1433512 h 1433512"/>
              <a:gd name="connsiteX16" fmla="*/ 3690938 w 3690938"/>
              <a:gd name="connsiteY16" fmla="*/ 1433512 h 1433512"/>
              <a:gd name="connsiteX17" fmla="*/ 3690938 w 3690938"/>
              <a:gd name="connsiteY17" fmla="*/ 1433512 h 1433512"/>
              <a:gd name="connsiteX0" fmla="*/ 0 w 3690938"/>
              <a:gd name="connsiteY0" fmla="*/ 0 h 1433512"/>
              <a:gd name="connsiteX1" fmla="*/ 1657350 w 3690938"/>
              <a:gd name="connsiteY1" fmla="*/ 642937 h 1433512"/>
              <a:gd name="connsiteX2" fmla="*/ 1771650 w 3690938"/>
              <a:gd name="connsiteY2" fmla="*/ 666750 h 1433512"/>
              <a:gd name="connsiteX3" fmla="*/ 1771650 w 3690938"/>
              <a:gd name="connsiteY3" fmla="*/ 723900 h 1433512"/>
              <a:gd name="connsiteX4" fmla="*/ 2028825 w 3690938"/>
              <a:gd name="connsiteY4" fmla="*/ 733424 h 1433512"/>
              <a:gd name="connsiteX5" fmla="*/ 2024063 w 3690938"/>
              <a:gd name="connsiteY5" fmla="*/ 809625 h 1433512"/>
              <a:gd name="connsiteX6" fmla="*/ 2252663 w 3690938"/>
              <a:gd name="connsiteY6" fmla="*/ 809625 h 1433512"/>
              <a:gd name="connsiteX7" fmla="*/ 2271712 w 3690938"/>
              <a:gd name="connsiteY7" fmla="*/ 995362 h 1433512"/>
              <a:gd name="connsiteX8" fmla="*/ 2290763 w 3690938"/>
              <a:gd name="connsiteY8" fmla="*/ 995362 h 1433512"/>
              <a:gd name="connsiteX9" fmla="*/ 2295525 w 3690938"/>
              <a:gd name="connsiteY9" fmla="*/ 1095375 h 1433512"/>
              <a:gd name="connsiteX10" fmla="*/ 2428875 w 3690938"/>
              <a:gd name="connsiteY10" fmla="*/ 1095375 h 1433512"/>
              <a:gd name="connsiteX11" fmla="*/ 2443163 w 3690938"/>
              <a:gd name="connsiteY11" fmla="*/ 1200150 h 1433512"/>
              <a:gd name="connsiteX12" fmla="*/ 2667000 w 3690938"/>
              <a:gd name="connsiteY12" fmla="*/ 1190625 h 1433512"/>
              <a:gd name="connsiteX13" fmla="*/ 2681288 w 3690938"/>
              <a:gd name="connsiteY13" fmla="*/ 1300162 h 1433512"/>
              <a:gd name="connsiteX14" fmla="*/ 2781301 w 3690938"/>
              <a:gd name="connsiteY14" fmla="*/ 1304925 h 1433512"/>
              <a:gd name="connsiteX15" fmla="*/ 2786063 w 3690938"/>
              <a:gd name="connsiteY15" fmla="*/ 1433512 h 1433512"/>
              <a:gd name="connsiteX16" fmla="*/ 3690938 w 3690938"/>
              <a:gd name="connsiteY16" fmla="*/ 1433512 h 1433512"/>
              <a:gd name="connsiteX17" fmla="*/ 3690938 w 3690938"/>
              <a:gd name="connsiteY17" fmla="*/ 1433512 h 1433512"/>
              <a:gd name="connsiteX0" fmla="*/ 0 w 3690938"/>
              <a:gd name="connsiteY0" fmla="*/ 0 h 1433512"/>
              <a:gd name="connsiteX1" fmla="*/ 1657350 w 3690938"/>
              <a:gd name="connsiteY1" fmla="*/ 657225 h 1433512"/>
              <a:gd name="connsiteX2" fmla="*/ 1771650 w 3690938"/>
              <a:gd name="connsiteY2" fmla="*/ 666750 h 1433512"/>
              <a:gd name="connsiteX3" fmla="*/ 1771650 w 3690938"/>
              <a:gd name="connsiteY3" fmla="*/ 723900 h 1433512"/>
              <a:gd name="connsiteX4" fmla="*/ 2028825 w 3690938"/>
              <a:gd name="connsiteY4" fmla="*/ 733424 h 1433512"/>
              <a:gd name="connsiteX5" fmla="*/ 2024063 w 3690938"/>
              <a:gd name="connsiteY5" fmla="*/ 809625 h 1433512"/>
              <a:gd name="connsiteX6" fmla="*/ 2252663 w 3690938"/>
              <a:gd name="connsiteY6" fmla="*/ 809625 h 1433512"/>
              <a:gd name="connsiteX7" fmla="*/ 2271712 w 3690938"/>
              <a:gd name="connsiteY7" fmla="*/ 995362 h 1433512"/>
              <a:gd name="connsiteX8" fmla="*/ 2290763 w 3690938"/>
              <a:gd name="connsiteY8" fmla="*/ 995362 h 1433512"/>
              <a:gd name="connsiteX9" fmla="*/ 2295525 w 3690938"/>
              <a:gd name="connsiteY9" fmla="*/ 1095375 h 1433512"/>
              <a:gd name="connsiteX10" fmla="*/ 2428875 w 3690938"/>
              <a:gd name="connsiteY10" fmla="*/ 1095375 h 1433512"/>
              <a:gd name="connsiteX11" fmla="*/ 2443163 w 3690938"/>
              <a:gd name="connsiteY11" fmla="*/ 1200150 h 1433512"/>
              <a:gd name="connsiteX12" fmla="*/ 2667000 w 3690938"/>
              <a:gd name="connsiteY12" fmla="*/ 1190625 h 1433512"/>
              <a:gd name="connsiteX13" fmla="*/ 2681288 w 3690938"/>
              <a:gd name="connsiteY13" fmla="*/ 1300162 h 1433512"/>
              <a:gd name="connsiteX14" fmla="*/ 2781301 w 3690938"/>
              <a:gd name="connsiteY14" fmla="*/ 1304925 h 1433512"/>
              <a:gd name="connsiteX15" fmla="*/ 2786063 w 3690938"/>
              <a:gd name="connsiteY15" fmla="*/ 1433512 h 1433512"/>
              <a:gd name="connsiteX16" fmla="*/ 3690938 w 3690938"/>
              <a:gd name="connsiteY16" fmla="*/ 1433512 h 1433512"/>
              <a:gd name="connsiteX17" fmla="*/ 3690938 w 3690938"/>
              <a:gd name="connsiteY17" fmla="*/ 1433512 h 1433512"/>
              <a:gd name="connsiteX0" fmla="*/ 0 w 3690938"/>
              <a:gd name="connsiteY0" fmla="*/ 0 h 1433512"/>
              <a:gd name="connsiteX1" fmla="*/ 1643063 w 3690938"/>
              <a:gd name="connsiteY1" fmla="*/ 581025 h 1433512"/>
              <a:gd name="connsiteX2" fmla="*/ 1657350 w 3690938"/>
              <a:gd name="connsiteY2" fmla="*/ 657225 h 1433512"/>
              <a:gd name="connsiteX3" fmla="*/ 1771650 w 3690938"/>
              <a:gd name="connsiteY3" fmla="*/ 666750 h 1433512"/>
              <a:gd name="connsiteX4" fmla="*/ 1771650 w 3690938"/>
              <a:gd name="connsiteY4" fmla="*/ 723900 h 1433512"/>
              <a:gd name="connsiteX5" fmla="*/ 2028825 w 3690938"/>
              <a:gd name="connsiteY5" fmla="*/ 733424 h 1433512"/>
              <a:gd name="connsiteX6" fmla="*/ 2024063 w 3690938"/>
              <a:gd name="connsiteY6" fmla="*/ 809625 h 1433512"/>
              <a:gd name="connsiteX7" fmla="*/ 2252663 w 3690938"/>
              <a:gd name="connsiteY7" fmla="*/ 809625 h 1433512"/>
              <a:gd name="connsiteX8" fmla="*/ 2271712 w 3690938"/>
              <a:gd name="connsiteY8" fmla="*/ 995362 h 1433512"/>
              <a:gd name="connsiteX9" fmla="*/ 2290763 w 3690938"/>
              <a:gd name="connsiteY9" fmla="*/ 995362 h 1433512"/>
              <a:gd name="connsiteX10" fmla="*/ 2295525 w 3690938"/>
              <a:gd name="connsiteY10" fmla="*/ 1095375 h 1433512"/>
              <a:gd name="connsiteX11" fmla="*/ 2428875 w 3690938"/>
              <a:gd name="connsiteY11" fmla="*/ 1095375 h 1433512"/>
              <a:gd name="connsiteX12" fmla="*/ 2443163 w 3690938"/>
              <a:gd name="connsiteY12" fmla="*/ 1200150 h 1433512"/>
              <a:gd name="connsiteX13" fmla="*/ 2667000 w 3690938"/>
              <a:gd name="connsiteY13" fmla="*/ 1190625 h 1433512"/>
              <a:gd name="connsiteX14" fmla="*/ 2681288 w 3690938"/>
              <a:gd name="connsiteY14" fmla="*/ 1300162 h 1433512"/>
              <a:gd name="connsiteX15" fmla="*/ 2781301 w 3690938"/>
              <a:gd name="connsiteY15" fmla="*/ 1304925 h 1433512"/>
              <a:gd name="connsiteX16" fmla="*/ 2786063 w 3690938"/>
              <a:gd name="connsiteY16" fmla="*/ 1433512 h 1433512"/>
              <a:gd name="connsiteX17" fmla="*/ 3690938 w 3690938"/>
              <a:gd name="connsiteY17" fmla="*/ 1433512 h 1433512"/>
              <a:gd name="connsiteX18" fmla="*/ 3690938 w 3690938"/>
              <a:gd name="connsiteY18" fmla="*/ 1433512 h 1433512"/>
              <a:gd name="connsiteX0" fmla="*/ 0 w 3690938"/>
              <a:gd name="connsiteY0" fmla="*/ 0 h 1433512"/>
              <a:gd name="connsiteX1" fmla="*/ 1643063 w 3690938"/>
              <a:gd name="connsiteY1" fmla="*/ 581025 h 1433512"/>
              <a:gd name="connsiteX2" fmla="*/ 1657350 w 3690938"/>
              <a:gd name="connsiteY2" fmla="*/ 657225 h 1433512"/>
              <a:gd name="connsiteX3" fmla="*/ 1771650 w 3690938"/>
              <a:gd name="connsiteY3" fmla="*/ 666750 h 1433512"/>
              <a:gd name="connsiteX4" fmla="*/ 1771650 w 3690938"/>
              <a:gd name="connsiteY4" fmla="*/ 723900 h 1433512"/>
              <a:gd name="connsiteX5" fmla="*/ 2028825 w 3690938"/>
              <a:gd name="connsiteY5" fmla="*/ 733424 h 1433512"/>
              <a:gd name="connsiteX6" fmla="*/ 2024063 w 3690938"/>
              <a:gd name="connsiteY6" fmla="*/ 809625 h 1433512"/>
              <a:gd name="connsiteX7" fmla="*/ 2252663 w 3690938"/>
              <a:gd name="connsiteY7" fmla="*/ 809625 h 1433512"/>
              <a:gd name="connsiteX8" fmla="*/ 2271712 w 3690938"/>
              <a:gd name="connsiteY8" fmla="*/ 995362 h 1433512"/>
              <a:gd name="connsiteX9" fmla="*/ 2290763 w 3690938"/>
              <a:gd name="connsiteY9" fmla="*/ 995362 h 1433512"/>
              <a:gd name="connsiteX10" fmla="*/ 2295525 w 3690938"/>
              <a:gd name="connsiteY10" fmla="*/ 1095375 h 1433512"/>
              <a:gd name="connsiteX11" fmla="*/ 2428875 w 3690938"/>
              <a:gd name="connsiteY11" fmla="*/ 1095375 h 1433512"/>
              <a:gd name="connsiteX12" fmla="*/ 2443163 w 3690938"/>
              <a:gd name="connsiteY12" fmla="*/ 1200150 h 1433512"/>
              <a:gd name="connsiteX13" fmla="*/ 2667000 w 3690938"/>
              <a:gd name="connsiteY13" fmla="*/ 1190625 h 1433512"/>
              <a:gd name="connsiteX14" fmla="*/ 2681288 w 3690938"/>
              <a:gd name="connsiteY14" fmla="*/ 1300162 h 1433512"/>
              <a:gd name="connsiteX15" fmla="*/ 2781301 w 3690938"/>
              <a:gd name="connsiteY15" fmla="*/ 1304925 h 1433512"/>
              <a:gd name="connsiteX16" fmla="*/ 2786063 w 3690938"/>
              <a:gd name="connsiteY16" fmla="*/ 1433512 h 1433512"/>
              <a:gd name="connsiteX17" fmla="*/ 3690938 w 3690938"/>
              <a:gd name="connsiteY17" fmla="*/ 1433512 h 1433512"/>
              <a:gd name="connsiteX18" fmla="*/ 3690938 w 3690938"/>
              <a:gd name="connsiteY18" fmla="*/ 1433512 h 1433512"/>
              <a:gd name="connsiteX0" fmla="*/ 0 w 3690938"/>
              <a:gd name="connsiteY0" fmla="*/ 0 h 1433512"/>
              <a:gd name="connsiteX1" fmla="*/ 1552575 w 3690938"/>
              <a:gd name="connsiteY1" fmla="*/ 581025 h 1433512"/>
              <a:gd name="connsiteX2" fmla="*/ 1643063 w 3690938"/>
              <a:gd name="connsiteY2" fmla="*/ 581025 h 1433512"/>
              <a:gd name="connsiteX3" fmla="*/ 1657350 w 3690938"/>
              <a:gd name="connsiteY3" fmla="*/ 657225 h 1433512"/>
              <a:gd name="connsiteX4" fmla="*/ 1771650 w 3690938"/>
              <a:gd name="connsiteY4" fmla="*/ 666750 h 1433512"/>
              <a:gd name="connsiteX5" fmla="*/ 1771650 w 3690938"/>
              <a:gd name="connsiteY5" fmla="*/ 723900 h 1433512"/>
              <a:gd name="connsiteX6" fmla="*/ 2028825 w 3690938"/>
              <a:gd name="connsiteY6" fmla="*/ 733424 h 1433512"/>
              <a:gd name="connsiteX7" fmla="*/ 2024063 w 3690938"/>
              <a:gd name="connsiteY7" fmla="*/ 809625 h 1433512"/>
              <a:gd name="connsiteX8" fmla="*/ 2252663 w 3690938"/>
              <a:gd name="connsiteY8" fmla="*/ 809625 h 1433512"/>
              <a:gd name="connsiteX9" fmla="*/ 2271712 w 3690938"/>
              <a:gd name="connsiteY9" fmla="*/ 995362 h 1433512"/>
              <a:gd name="connsiteX10" fmla="*/ 2290763 w 3690938"/>
              <a:gd name="connsiteY10" fmla="*/ 995362 h 1433512"/>
              <a:gd name="connsiteX11" fmla="*/ 2295525 w 3690938"/>
              <a:gd name="connsiteY11" fmla="*/ 1095375 h 1433512"/>
              <a:gd name="connsiteX12" fmla="*/ 2428875 w 3690938"/>
              <a:gd name="connsiteY12" fmla="*/ 1095375 h 1433512"/>
              <a:gd name="connsiteX13" fmla="*/ 2443163 w 3690938"/>
              <a:gd name="connsiteY13" fmla="*/ 1200150 h 1433512"/>
              <a:gd name="connsiteX14" fmla="*/ 2667000 w 3690938"/>
              <a:gd name="connsiteY14" fmla="*/ 1190625 h 1433512"/>
              <a:gd name="connsiteX15" fmla="*/ 2681288 w 3690938"/>
              <a:gd name="connsiteY15" fmla="*/ 1300162 h 1433512"/>
              <a:gd name="connsiteX16" fmla="*/ 2781301 w 3690938"/>
              <a:gd name="connsiteY16" fmla="*/ 1304925 h 1433512"/>
              <a:gd name="connsiteX17" fmla="*/ 2786063 w 3690938"/>
              <a:gd name="connsiteY17" fmla="*/ 1433512 h 1433512"/>
              <a:gd name="connsiteX18" fmla="*/ 3690938 w 3690938"/>
              <a:gd name="connsiteY18" fmla="*/ 1433512 h 1433512"/>
              <a:gd name="connsiteX19" fmla="*/ 3690938 w 3690938"/>
              <a:gd name="connsiteY19" fmla="*/ 1433512 h 1433512"/>
              <a:gd name="connsiteX0" fmla="*/ 0 w 3690938"/>
              <a:gd name="connsiteY0" fmla="*/ 0 h 1433512"/>
              <a:gd name="connsiteX1" fmla="*/ 1552575 w 3690938"/>
              <a:gd name="connsiteY1" fmla="*/ 581025 h 1433512"/>
              <a:gd name="connsiteX2" fmla="*/ 1643063 w 3690938"/>
              <a:gd name="connsiteY2" fmla="*/ 581025 h 1433512"/>
              <a:gd name="connsiteX3" fmla="*/ 1657350 w 3690938"/>
              <a:gd name="connsiteY3" fmla="*/ 657225 h 1433512"/>
              <a:gd name="connsiteX4" fmla="*/ 1771650 w 3690938"/>
              <a:gd name="connsiteY4" fmla="*/ 666750 h 1433512"/>
              <a:gd name="connsiteX5" fmla="*/ 1771650 w 3690938"/>
              <a:gd name="connsiteY5" fmla="*/ 723900 h 1433512"/>
              <a:gd name="connsiteX6" fmla="*/ 2028825 w 3690938"/>
              <a:gd name="connsiteY6" fmla="*/ 733424 h 1433512"/>
              <a:gd name="connsiteX7" fmla="*/ 2024063 w 3690938"/>
              <a:gd name="connsiteY7" fmla="*/ 809625 h 1433512"/>
              <a:gd name="connsiteX8" fmla="*/ 2252663 w 3690938"/>
              <a:gd name="connsiteY8" fmla="*/ 809625 h 1433512"/>
              <a:gd name="connsiteX9" fmla="*/ 2271712 w 3690938"/>
              <a:gd name="connsiteY9" fmla="*/ 995362 h 1433512"/>
              <a:gd name="connsiteX10" fmla="*/ 2290763 w 3690938"/>
              <a:gd name="connsiteY10" fmla="*/ 995362 h 1433512"/>
              <a:gd name="connsiteX11" fmla="*/ 2295525 w 3690938"/>
              <a:gd name="connsiteY11" fmla="*/ 1095375 h 1433512"/>
              <a:gd name="connsiteX12" fmla="*/ 2428875 w 3690938"/>
              <a:gd name="connsiteY12" fmla="*/ 1095375 h 1433512"/>
              <a:gd name="connsiteX13" fmla="*/ 2443163 w 3690938"/>
              <a:gd name="connsiteY13" fmla="*/ 1200150 h 1433512"/>
              <a:gd name="connsiteX14" fmla="*/ 2667000 w 3690938"/>
              <a:gd name="connsiteY14" fmla="*/ 1190625 h 1433512"/>
              <a:gd name="connsiteX15" fmla="*/ 2681288 w 3690938"/>
              <a:gd name="connsiteY15" fmla="*/ 1300162 h 1433512"/>
              <a:gd name="connsiteX16" fmla="*/ 2781301 w 3690938"/>
              <a:gd name="connsiteY16" fmla="*/ 1304925 h 1433512"/>
              <a:gd name="connsiteX17" fmla="*/ 2786063 w 3690938"/>
              <a:gd name="connsiteY17" fmla="*/ 1433512 h 1433512"/>
              <a:gd name="connsiteX18" fmla="*/ 3690938 w 3690938"/>
              <a:gd name="connsiteY18" fmla="*/ 1433512 h 1433512"/>
              <a:gd name="connsiteX19" fmla="*/ 3690938 w 3690938"/>
              <a:gd name="connsiteY19" fmla="*/ 1433512 h 1433512"/>
              <a:gd name="connsiteX0" fmla="*/ 0 w 3690938"/>
              <a:gd name="connsiteY0" fmla="*/ 0 h 1433512"/>
              <a:gd name="connsiteX1" fmla="*/ 1552575 w 3690938"/>
              <a:gd name="connsiteY1" fmla="*/ 590550 h 1433512"/>
              <a:gd name="connsiteX2" fmla="*/ 1643063 w 3690938"/>
              <a:gd name="connsiteY2" fmla="*/ 581025 h 1433512"/>
              <a:gd name="connsiteX3" fmla="*/ 1657350 w 3690938"/>
              <a:gd name="connsiteY3" fmla="*/ 657225 h 1433512"/>
              <a:gd name="connsiteX4" fmla="*/ 1771650 w 3690938"/>
              <a:gd name="connsiteY4" fmla="*/ 666750 h 1433512"/>
              <a:gd name="connsiteX5" fmla="*/ 1771650 w 3690938"/>
              <a:gd name="connsiteY5" fmla="*/ 723900 h 1433512"/>
              <a:gd name="connsiteX6" fmla="*/ 2028825 w 3690938"/>
              <a:gd name="connsiteY6" fmla="*/ 733424 h 1433512"/>
              <a:gd name="connsiteX7" fmla="*/ 2024063 w 3690938"/>
              <a:gd name="connsiteY7" fmla="*/ 809625 h 1433512"/>
              <a:gd name="connsiteX8" fmla="*/ 2252663 w 3690938"/>
              <a:gd name="connsiteY8" fmla="*/ 809625 h 1433512"/>
              <a:gd name="connsiteX9" fmla="*/ 2271712 w 3690938"/>
              <a:gd name="connsiteY9" fmla="*/ 995362 h 1433512"/>
              <a:gd name="connsiteX10" fmla="*/ 2290763 w 3690938"/>
              <a:gd name="connsiteY10" fmla="*/ 995362 h 1433512"/>
              <a:gd name="connsiteX11" fmla="*/ 2295525 w 3690938"/>
              <a:gd name="connsiteY11" fmla="*/ 1095375 h 1433512"/>
              <a:gd name="connsiteX12" fmla="*/ 2428875 w 3690938"/>
              <a:gd name="connsiteY12" fmla="*/ 1095375 h 1433512"/>
              <a:gd name="connsiteX13" fmla="*/ 2443163 w 3690938"/>
              <a:gd name="connsiteY13" fmla="*/ 1200150 h 1433512"/>
              <a:gd name="connsiteX14" fmla="*/ 2667000 w 3690938"/>
              <a:gd name="connsiteY14" fmla="*/ 1190625 h 1433512"/>
              <a:gd name="connsiteX15" fmla="*/ 2681288 w 3690938"/>
              <a:gd name="connsiteY15" fmla="*/ 1300162 h 1433512"/>
              <a:gd name="connsiteX16" fmla="*/ 2781301 w 3690938"/>
              <a:gd name="connsiteY16" fmla="*/ 1304925 h 1433512"/>
              <a:gd name="connsiteX17" fmla="*/ 2786063 w 3690938"/>
              <a:gd name="connsiteY17" fmla="*/ 1433512 h 1433512"/>
              <a:gd name="connsiteX18" fmla="*/ 3690938 w 3690938"/>
              <a:gd name="connsiteY18" fmla="*/ 1433512 h 1433512"/>
              <a:gd name="connsiteX19" fmla="*/ 3690938 w 3690938"/>
              <a:gd name="connsiteY19" fmla="*/ 1433512 h 1433512"/>
              <a:gd name="connsiteX0" fmla="*/ 0 w 3690938"/>
              <a:gd name="connsiteY0" fmla="*/ 0 h 1433512"/>
              <a:gd name="connsiteX1" fmla="*/ 1557338 w 3690938"/>
              <a:gd name="connsiteY1" fmla="*/ 590550 h 1433512"/>
              <a:gd name="connsiteX2" fmla="*/ 1643063 w 3690938"/>
              <a:gd name="connsiteY2" fmla="*/ 581025 h 1433512"/>
              <a:gd name="connsiteX3" fmla="*/ 1657350 w 3690938"/>
              <a:gd name="connsiteY3" fmla="*/ 657225 h 1433512"/>
              <a:gd name="connsiteX4" fmla="*/ 1771650 w 3690938"/>
              <a:gd name="connsiteY4" fmla="*/ 666750 h 1433512"/>
              <a:gd name="connsiteX5" fmla="*/ 1771650 w 3690938"/>
              <a:gd name="connsiteY5" fmla="*/ 723900 h 1433512"/>
              <a:gd name="connsiteX6" fmla="*/ 2028825 w 3690938"/>
              <a:gd name="connsiteY6" fmla="*/ 733424 h 1433512"/>
              <a:gd name="connsiteX7" fmla="*/ 2024063 w 3690938"/>
              <a:gd name="connsiteY7" fmla="*/ 809625 h 1433512"/>
              <a:gd name="connsiteX8" fmla="*/ 2252663 w 3690938"/>
              <a:gd name="connsiteY8" fmla="*/ 809625 h 1433512"/>
              <a:gd name="connsiteX9" fmla="*/ 2271712 w 3690938"/>
              <a:gd name="connsiteY9" fmla="*/ 995362 h 1433512"/>
              <a:gd name="connsiteX10" fmla="*/ 2290763 w 3690938"/>
              <a:gd name="connsiteY10" fmla="*/ 995362 h 1433512"/>
              <a:gd name="connsiteX11" fmla="*/ 2295525 w 3690938"/>
              <a:gd name="connsiteY11" fmla="*/ 1095375 h 1433512"/>
              <a:gd name="connsiteX12" fmla="*/ 2428875 w 3690938"/>
              <a:gd name="connsiteY12" fmla="*/ 1095375 h 1433512"/>
              <a:gd name="connsiteX13" fmla="*/ 2443163 w 3690938"/>
              <a:gd name="connsiteY13" fmla="*/ 1200150 h 1433512"/>
              <a:gd name="connsiteX14" fmla="*/ 2667000 w 3690938"/>
              <a:gd name="connsiteY14" fmla="*/ 1190625 h 1433512"/>
              <a:gd name="connsiteX15" fmla="*/ 2681288 w 3690938"/>
              <a:gd name="connsiteY15" fmla="*/ 1300162 h 1433512"/>
              <a:gd name="connsiteX16" fmla="*/ 2781301 w 3690938"/>
              <a:gd name="connsiteY16" fmla="*/ 1304925 h 1433512"/>
              <a:gd name="connsiteX17" fmla="*/ 2786063 w 3690938"/>
              <a:gd name="connsiteY17" fmla="*/ 1433512 h 1433512"/>
              <a:gd name="connsiteX18" fmla="*/ 3690938 w 3690938"/>
              <a:gd name="connsiteY18" fmla="*/ 1433512 h 1433512"/>
              <a:gd name="connsiteX19" fmla="*/ 3690938 w 3690938"/>
              <a:gd name="connsiteY19" fmla="*/ 1433512 h 1433512"/>
              <a:gd name="connsiteX0" fmla="*/ 0 w 3690938"/>
              <a:gd name="connsiteY0" fmla="*/ 50029 h 1483541"/>
              <a:gd name="connsiteX1" fmla="*/ 476250 w 3690938"/>
              <a:gd name="connsiteY1" fmla="*/ 35741 h 1483541"/>
              <a:gd name="connsiteX2" fmla="*/ 1557338 w 3690938"/>
              <a:gd name="connsiteY2" fmla="*/ 640579 h 1483541"/>
              <a:gd name="connsiteX3" fmla="*/ 1643063 w 3690938"/>
              <a:gd name="connsiteY3" fmla="*/ 631054 h 1483541"/>
              <a:gd name="connsiteX4" fmla="*/ 1657350 w 3690938"/>
              <a:gd name="connsiteY4" fmla="*/ 707254 h 1483541"/>
              <a:gd name="connsiteX5" fmla="*/ 1771650 w 3690938"/>
              <a:gd name="connsiteY5" fmla="*/ 716779 h 1483541"/>
              <a:gd name="connsiteX6" fmla="*/ 1771650 w 3690938"/>
              <a:gd name="connsiteY6" fmla="*/ 773929 h 1483541"/>
              <a:gd name="connsiteX7" fmla="*/ 2028825 w 3690938"/>
              <a:gd name="connsiteY7" fmla="*/ 783453 h 1483541"/>
              <a:gd name="connsiteX8" fmla="*/ 2024063 w 3690938"/>
              <a:gd name="connsiteY8" fmla="*/ 859654 h 1483541"/>
              <a:gd name="connsiteX9" fmla="*/ 2252663 w 3690938"/>
              <a:gd name="connsiteY9" fmla="*/ 859654 h 1483541"/>
              <a:gd name="connsiteX10" fmla="*/ 2271712 w 3690938"/>
              <a:gd name="connsiteY10" fmla="*/ 1045391 h 1483541"/>
              <a:gd name="connsiteX11" fmla="*/ 2290763 w 3690938"/>
              <a:gd name="connsiteY11" fmla="*/ 1045391 h 1483541"/>
              <a:gd name="connsiteX12" fmla="*/ 2295525 w 3690938"/>
              <a:gd name="connsiteY12" fmla="*/ 1145404 h 1483541"/>
              <a:gd name="connsiteX13" fmla="*/ 2428875 w 3690938"/>
              <a:gd name="connsiteY13" fmla="*/ 1145404 h 1483541"/>
              <a:gd name="connsiteX14" fmla="*/ 2443163 w 3690938"/>
              <a:gd name="connsiteY14" fmla="*/ 1250179 h 1483541"/>
              <a:gd name="connsiteX15" fmla="*/ 2667000 w 3690938"/>
              <a:gd name="connsiteY15" fmla="*/ 1240654 h 1483541"/>
              <a:gd name="connsiteX16" fmla="*/ 2681288 w 3690938"/>
              <a:gd name="connsiteY16" fmla="*/ 1350191 h 1483541"/>
              <a:gd name="connsiteX17" fmla="*/ 2781301 w 3690938"/>
              <a:gd name="connsiteY17" fmla="*/ 1354954 h 1483541"/>
              <a:gd name="connsiteX18" fmla="*/ 2786063 w 3690938"/>
              <a:gd name="connsiteY18" fmla="*/ 1483541 h 1483541"/>
              <a:gd name="connsiteX19" fmla="*/ 3690938 w 3690938"/>
              <a:gd name="connsiteY19" fmla="*/ 1483541 h 1483541"/>
              <a:gd name="connsiteX20" fmla="*/ 3690938 w 3690938"/>
              <a:gd name="connsiteY20" fmla="*/ 1483541 h 1483541"/>
              <a:gd name="connsiteX0" fmla="*/ 0 w 3690938"/>
              <a:gd name="connsiteY0" fmla="*/ 34722 h 1468234"/>
              <a:gd name="connsiteX1" fmla="*/ 485775 w 3690938"/>
              <a:gd name="connsiteY1" fmla="*/ 39484 h 1468234"/>
              <a:gd name="connsiteX2" fmla="*/ 1557338 w 3690938"/>
              <a:gd name="connsiteY2" fmla="*/ 625272 h 1468234"/>
              <a:gd name="connsiteX3" fmla="*/ 1643063 w 3690938"/>
              <a:gd name="connsiteY3" fmla="*/ 615747 h 1468234"/>
              <a:gd name="connsiteX4" fmla="*/ 1657350 w 3690938"/>
              <a:gd name="connsiteY4" fmla="*/ 691947 h 1468234"/>
              <a:gd name="connsiteX5" fmla="*/ 1771650 w 3690938"/>
              <a:gd name="connsiteY5" fmla="*/ 701472 h 1468234"/>
              <a:gd name="connsiteX6" fmla="*/ 1771650 w 3690938"/>
              <a:gd name="connsiteY6" fmla="*/ 758622 h 1468234"/>
              <a:gd name="connsiteX7" fmla="*/ 2028825 w 3690938"/>
              <a:gd name="connsiteY7" fmla="*/ 768146 h 1468234"/>
              <a:gd name="connsiteX8" fmla="*/ 2024063 w 3690938"/>
              <a:gd name="connsiteY8" fmla="*/ 844347 h 1468234"/>
              <a:gd name="connsiteX9" fmla="*/ 2252663 w 3690938"/>
              <a:gd name="connsiteY9" fmla="*/ 844347 h 1468234"/>
              <a:gd name="connsiteX10" fmla="*/ 2271712 w 3690938"/>
              <a:gd name="connsiteY10" fmla="*/ 1030084 h 1468234"/>
              <a:gd name="connsiteX11" fmla="*/ 2290763 w 3690938"/>
              <a:gd name="connsiteY11" fmla="*/ 1030084 h 1468234"/>
              <a:gd name="connsiteX12" fmla="*/ 2295525 w 3690938"/>
              <a:gd name="connsiteY12" fmla="*/ 1130097 h 1468234"/>
              <a:gd name="connsiteX13" fmla="*/ 2428875 w 3690938"/>
              <a:gd name="connsiteY13" fmla="*/ 1130097 h 1468234"/>
              <a:gd name="connsiteX14" fmla="*/ 2443163 w 3690938"/>
              <a:gd name="connsiteY14" fmla="*/ 1234872 h 1468234"/>
              <a:gd name="connsiteX15" fmla="*/ 2667000 w 3690938"/>
              <a:gd name="connsiteY15" fmla="*/ 1225347 h 1468234"/>
              <a:gd name="connsiteX16" fmla="*/ 2681288 w 3690938"/>
              <a:gd name="connsiteY16" fmla="*/ 1334884 h 1468234"/>
              <a:gd name="connsiteX17" fmla="*/ 2781301 w 3690938"/>
              <a:gd name="connsiteY17" fmla="*/ 1339647 h 1468234"/>
              <a:gd name="connsiteX18" fmla="*/ 2786063 w 3690938"/>
              <a:gd name="connsiteY18" fmla="*/ 1468234 h 1468234"/>
              <a:gd name="connsiteX19" fmla="*/ 3690938 w 3690938"/>
              <a:gd name="connsiteY19" fmla="*/ 1468234 h 1468234"/>
              <a:gd name="connsiteX20" fmla="*/ 3690938 w 3690938"/>
              <a:gd name="connsiteY20" fmla="*/ 1468234 h 1468234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1557338 w 3690938"/>
              <a:gd name="connsiteY2" fmla="*/ 590550 h 1433512"/>
              <a:gd name="connsiteX3" fmla="*/ 1643063 w 3690938"/>
              <a:gd name="connsiteY3" fmla="*/ 581025 h 1433512"/>
              <a:gd name="connsiteX4" fmla="*/ 1657350 w 3690938"/>
              <a:gd name="connsiteY4" fmla="*/ 657225 h 1433512"/>
              <a:gd name="connsiteX5" fmla="*/ 1771650 w 3690938"/>
              <a:gd name="connsiteY5" fmla="*/ 666750 h 1433512"/>
              <a:gd name="connsiteX6" fmla="*/ 1771650 w 3690938"/>
              <a:gd name="connsiteY6" fmla="*/ 723900 h 1433512"/>
              <a:gd name="connsiteX7" fmla="*/ 2028825 w 3690938"/>
              <a:gd name="connsiteY7" fmla="*/ 733424 h 1433512"/>
              <a:gd name="connsiteX8" fmla="*/ 2024063 w 3690938"/>
              <a:gd name="connsiteY8" fmla="*/ 809625 h 1433512"/>
              <a:gd name="connsiteX9" fmla="*/ 2252663 w 3690938"/>
              <a:gd name="connsiteY9" fmla="*/ 809625 h 1433512"/>
              <a:gd name="connsiteX10" fmla="*/ 2271712 w 3690938"/>
              <a:gd name="connsiteY10" fmla="*/ 995362 h 1433512"/>
              <a:gd name="connsiteX11" fmla="*/ 2290763 w 3690938"/>
              <a:gd name="connsiteY11" fmla="*/ 995362 h 1433512"/>
              <a:gd name="connsiteX12" fmla="*/ 2295525 w 3690938"/>
              <a:gd name="connsiteY12" fmla="*/ 1095375 h 1433512"/>
              <a:gd name="connsiteX13" fmla="*/ 2428875 w 3690938"/>
              <a:gd name="connsiteY13" fmla="*/ 1095375 h 1433512"/>
              <a:gd name="connsiteX14" fmla="*/ 2443163 w 3690938"/>
              <a:gd name="connsiteY14" fmla="*/ 1200150 h 1433512"/>
              <a:gd name="connsiteX15" fmla="*/ 2667000 w 3690938"/>
              <a:gd name="connsiteY15" fmla="*/ 1190625 h 1433512"/>
              <a:gd name="connsiteX16" fmla="*/ 2681288 w 3690938"/>
              <a:gd name="connsiteY16" fmla="*/ 1300162 h 1433512"/>
              <a:gd name="connsiteX17" fmla="*/ 2781301 w 3690938"/>
              <a:gd name="connsiteY17" fmla="*/ 1304925 h 1433512"/>
              <a:gd name="connsiteX18" fmla="*/ 2786063 w 3690938"/>
              <a:gd name="connsiteY18" fmla="*/ 1433512 h 1433512"/>
              <a:gd name="connsiteX19" fmla="*/ 3690938 w 3690938"/>
              <a:gd name="connsiteY19" fmla="*/ 1433512 h 1433512"/>
              <a:gd name="connsiteX20" fmla="*/ 3690938 w 3690938"/>
              <a:gd name="connsiteY20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723900 w 3690938"/>
              <a:gd name="connsiteY2" fmla="*/ 61912 h 1433512"/>
              <a:gd name="connsiteX3" fmla="*/ 1557338 w 3690938"/>
              <a:gd name="connsiteY3" fmla="*/ 590550 h 1433512"/>
              <a:gd name="connsiteX4" fmla="*/ 1643063 w 3690938"/>
              <a:gd name="connsiteY4" fmla="*/ 581025 h 1433512"/>
              <a:gd name="connsiteX5" fmla="*/ 1657350 w 3690938"/>
              <a:gd name="connsiteY5" fmla="*/ 657225 h 1433512"/>
              <a:gd name="connsiteX6" fmla="*/ 1771650 w 3690938"/>
              <a:gd name="connsiteY6" fmla="*/ 666750 h 1433512"/>
              <a:gd name="connsiteX7" fmla="*/ 1771650 w 3690938"/>
              <a:gd name="connsiteY7" fmla="*/ 723900 h 1433512"/>
              <a:gd name="connsiteX8" fmla="*/ 2028825 w 3690938"/>
              <a:gd name="connsiteY8" fmla="*/ 733424 h 1433512"/>
              <a:gd name="connsiteX9" fmla="*/ 2024063 w 3690938"/>
              <a:gd name="connsiteY9" fmla="*/ 809625 h 1433512"/>
              <a:gd name="connsiteX10" fmla="*/ 2252663 w 3690938"/>
              <a:gd name="connsiteY10" fmla="*/ 809625 h 1433512"/>
              <a:gd name="connsiteX11" fmla="*/ 2271712 w 3690938"/>
              <a:gd name="connsiteY11" fmla="*/ 995362 h 1433512"/>
              <a:gd name="connsiteX12" fmla="*/ 2290763 w 3690938"/>
              <a:gd name="connsiteY12" fmla="*/ 995362 h 1433512"/>
              <a:gd name="connsiteX13" fmla="*/ 2295525 w 3690938"/>
              <a:gd name="connsiteY13" fmla="*/ 1095375 h 1433512"/>
              <a:gd name="connsiteX14" fmla="*/ 2428875 w 3690938"/>
              <a:gd name="connsiteY14" fmla="*/ 1095375 h 1433512"/>
              <a:gd name="connsiteX15" fmla="*/ 2443163 w 3690938"/>
              <a:gd name="connsiteY15" fmla="*/ 1200150 h 1433512"/>
              <a:gd name="connsiteX16" fmla="*/ 2667000 w 3690938"/>
              <a:gd name="connsiteY16" fmla="*/ 1190625 h 1433512"/>
              <a:gd name="connsiteX17" fmla="*/ 2681288 w 3690938"/>
              <a:gd name="connsiteY17" fmla="*/ 1300162 h 1433512"/>
              <a:gd name="connsiteX18" fmla="*/ 2781301 w 3690938"/>
              <a:gd name="connsiteY18" fmla="*/ 1304925 h 1433512"/>
              <a:gd name="connsiteX19" fmla="*/ 2786063 w 3690938"/>
              <a:gd name="connsiteY19" fmla="*/ 1433512 h 1433512"/>
              <a:gd name="connsiteX20" fmla="*/ 3690938 w 3690938"/>
              <a:gd name="connsiteY20" fmla="*/ 1433512 h 1433512"/>
              <a:gd name="connsiteX21" fmla="*/ 3690938 w 3690938"/>
              <a:gd name="connsiteY21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723900 w 3690938"/>
              <a:gd name="connsiteY2" fmla="*/ 61912 h 1433512"/>
              <a:gd name="connsiteX3" fmla="*/ 1557338 w 3690938"/>
              <a:gd name="connsiteY3" fmla="*/ 590550 h 1433512"/>
              <a:gd name="connsiteX4" fmla="*/ 1643063 w 3690938"/>
              <a:gd name="connsiteY4" fmla="*/ 581025 h 1433512"/>
              <a:gd name="connsiteX5" fmla="*/ 1657350 w 3690938"/>
              <a:gd name="connsiteY5" fmla="*/ 657225 h 1433512"/>
              <a:gd name="connsiteX6" fmla="*/ 1771650 w 3690938"/>
              <a:gd name="connsiteY6" fmla="*/ 666750 h 1433512"/>
              <a:gd name="connsiteX7" fmla="*/ 1771650 w 3690938"/>
              <a:gd name="connsiteY7" fmla="*/ 723900 h 1433512"/>
              <a:gd name="connsiteX8" fmla="*/ 2028825 w 3690938"/>
              <a:gd name="connsiteY8" fmla="*/ 733424 h 1433512"/>
              <a:gd name="connsiteX9" fmla="*/ 2024063 w 3690938"/>
              <a:gd name="connsiteY9" fmla="*/ 809625 h 1433512"/>
              <a:gd name="connsiteX10" fmla="*/ 2252663 w 3690938"/>
              <a:gd name="connsiteY10" fmla="*/ 809625 h 1433512"/>
              <a:gd name="connsiteX11" fmla="*/ 2271712 w 3690938"/>
              <a:gd name="connsiteY11" fmla="*/ 995362 h 1433512"/>
              <a:gd name="connsiteX12" fmla="*/ 2290763 w 3690938"/>
              <a:gd name="connsiteY12" fmla="*/ 995362 h 1433512"/>
              <a:gd name="connsiteX13" fmla="*/ 2295525 w 3690938"/>
              <a:gd name="connsiteY13" fmla="*/ 1095375 h 1433512"/>
              <a:gd name="connsiteX14" fmla="*/ 2428875 w 3690938"/>
              <a:gd name="connsiteY14" fmla="*/ 1095375 h 1433512"/>
              <a:gd name="connsiteX15" fmla="*/ 2443163 w 3690938"/>
              <a:gd name="connsiteY15" fmla="*/ 1200150 h 1433512"/>
              <a:gd name="connsiteX16" fmla="*/ 2667000 w 3690938"/>
              <a:gd name="connsiteY16" fmla="*/ 1190625 h 1433512"/>
              <a:gd name="connsiteX17" fmla="*/ 2681288 w 3690938"/>
              <a:gd name="connsiteY17" fmla="*/ 1300162 h 1433512"/>
              <a:gd name="connsiteX18" fmla="*/ 2781301 w 3690938"/>
              <a:gd name="connsiteY18" fmla="*/ 1304925 h 1433512"/>
              <a:gd name="connsiteX19" fmla="*/ 2786063 w 3690938"/>
              <a:gd name="connsiteY19" fmla="*/ 1433512 h 1433512"/>
              <a:gd name="connsiteX20" fmla="*/ 3690938 w 3690938"/>
              <a:gd name="connsiteY20" fmla="*/ 1433512 h 1433512"/>
              <a:gd name="connsiteX21" fmla="*/ 3690938 w 3690938"/>
              <a:gd name="connsiteY21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90538 w 3690938"/>
              <a:gd name="connsiteY2" fmla="*/ 90487 h 1433512"/>
              <a:gd name="connsiteX3" fmla="*/ 723900 w 3690938"/>
              <a:gd name="connsiteY3" fmla="*/ 61912 h 1433512"/>
              <a:gd name="connsiteX4" fmla="*/ 1557338 w 3690938"/>
              <a:gd name="connsiteY4" fmla="*/ 590550 h 1433512"/>
              <a:gd name="connsiteX5" fmla="*/ 1643063 w 3690938"/>
              <a:gd name="connsiteY5" fmla="*/ 581025 h 1433512"/>
              <a:gd name="connsiteX6" fmla="*/ 1657350 w 3690938"/>
              <a:gd name="connsiteY6" fmla="*/ 657225 h 1433512"/>
              <a:gd name="connsiteX7" fmla="*/ 1771650 w 3690938"/>
              <a:gd name="connsiteY7" fmla="*/ 666750 h 1433512"/>
              <a:gd name="connsiteX8" fmla="*/ 1771650 w 3690938"/>
              <a:gd name="connsiteY8" fmla="*/ 723900 h 1433512"/>
              <a:gd name="connsiteX9" fmla="*/ 2028825 w 3690938"/>
              <a:gd name="connsiteY9" fmla="*/ 733424 h 1433512"/>
              <a:gd name="connsiteX10" fmla="*/ 2024063 w 3690938"/>
              <a:gd name="connsiteY10" fmla="*/ 809625 h 1433512"/>
              <a:gd name="connsiteX11" fmla="*/ 2252663 w 3690938"/>
              <a:gd name="connsiteY11" fmla="*/ 809625 h 1433512"/>
              <a:gd name="connsiteX12" fmla="*/ 2271712 w 3690938"/>
              <a:gd name="connsiteY12" fmla="*/ 995362 h 1433512"/>
              <a:gd name="connsiteX13" fmla="*/ 2290763 w 3690938"/>
              <a:gd name="connsiteY13" fmla="*/ 995362 h 1433512"/>
              <a:gd name="connsiteX14" fmla="*/ 2295525 w 3690938"/>
              <a:gd name="connsiteY14" fmla="*/ 1095375 h 1433512"/>
              <a:gd name="connsiteX15" fmla="*/ 2428875 w 3690938"/>
              <a:gd name="connsiteY15" fmla="*/ 1095375 h 1433512"/>
              <a:gd name="connsiteX16" fmla="*/ 2443163 w 3690938"/>
              <a:gd name="connsiteY16" fmla="*/ 1200150 h 1433512"/>
              <a:gd name="connsiteX17" fmla="*/ 2667000 w 3690938"/>
              <a:gd name="connsiteY17" fmla="*/ 1190625 h 1433512"/>
              <a:gd name="connsiteX18" fmla="*/ 2681288 w 3690938"/>
              <a:gd name="connsiteY18" fmla="*/ 1300162 h 1433512"/>
              <a:gd name="connsiteX19" fmla="*/ 2781301 w 3690938"/>
              <a:gd name="connsiteY19" fmla="*/ 1304925 h 1433512"/>
              <a:gd name="connsiteX20" fmla="*/ 2786063 w 3690938"/>
              <a:gd name="connsiteY20" fmla="*/ 1433512 h 1433512"/>
              <a:gd name="connsiteX21" fmla="*/ 3690938 w 3690938"/>
              <a:gd name="connsiteY21" fmla="*/ 1433512 h 1433512"/>
              <a:gd name="connsiteX22" fmla="*/ 3690938 w 3690938"/>
              <a:gd name="connsiteY22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90538 w 3690938"/>
              <a:gd name="connsiteY2" fmla="*/ 90487 h 1433512"/>
              <a:gd name="connsiteX3" fmla="*/ 723900 w 3690938"/>
              <a:gd name="connsiteY3" fmla="*/ 61912 h 1433512"/>
              <a:gd name="connsiteX4" fmla="*/ 1557338 w 3690938"/>
              <a:gd name="connsiteY4" fmla="*/ 590550 h 1433512"/>
              <a:gd name="connsiteX5" fmla="*/ 1643063 w 3690938"/>
              <a:gd name="connsiteY5" fmla="*/ 581025 h 1433512"/>
              <a:gd name="connsiteX6" fmla="*/ 1657350 w 3690938"/>
              <a:gd name="connsiteY6" fmla="*/ 657225 h 1433512"/>
              <a:gd name="connsiteX7" fmla="*/ 1771650 w 3690938"/>
              <a:gd name="connsiteY7" fmla="*/ 666750 h 1433512"/>
              <a:gd name="connsiteX8" fmla="*/ 1771650 w 3690938"/>
              <a:gd name="connsiteY8" fmla="*/ 723900 h 1433512"/>
              <a:gd name="connsiteX9" fmla="*/ 2028825 w 3690938"/>
              <a:gd name="connsiteY9" fmla="*/ 733424 h 1433512"/>
              <a:gd name="connsiteX10" fmla="*/ 2024063 w 3690938"/>
              <a:gd name="connsiteY10" fmla="*/ 809625 h 1433512"/>
              <a:gd name="connsiteX11" fmla="*/ 2252663 w 3690938"/>
              <a:gd name="connsiteY11" fmla="*/ 809625 h 1433512"/>
              <a:gd name="connsiteX12" fmla="*/ 2271712 w 3690938"/>
              <a:gd name="connsiteY12" fmla="*/ 995362 h 1433512"/>
              <a:gd name="connsiteX13" fmla="*/ 2290763 w 3690938"/>
              <a:gd name="connsiteY13" fmla="*/ 995362 h 1433512"/>
              <a:gd name="connsiteX14" fmla="*/ 2295525 w 3690938"/>
              <a:gd name="connsiteY14" fmla="*/ 1095375 h 1433512"/>
              <a:gd name="connsiteX15" fmla="*/ 2428875 w 3690938"/>
              <a:gd name="connsiteY15" fmla="*/ 1095375 h 1433512"/>
              <a:gd name="connsiteX16" fmla="*/ 2443163 w 3690938"/>
              <a:gd name="connsiteY16" fmla="*/ 1200150 h 1433512"/>
              <a:gd name="connsiteX17" fmla="*/ 2667000 w 3690938"/>
              <a:gd name="connsiteY17" fmla="*/ 1190625 h 1433512"/>
              <a:gd name="connsiteX18" fmla="*/ 2681288 w 3690938"/>
              <a:gd name="connsiteY18" fmla="*/ 1300162 h 1433512"/>
              <a:gd name="connsiteX19" fmla="*/ 2781301 w 3690938"/>
              <a:gd name="connsiteY19" fmla="*/ 1304925 h 1433512"/>
              <a:gd name="connsiteX20" fmla="*/ 2786063 w 3690938"/>
              <a:gd name="connsiteY20" fmla="*/ 1433512 h 1433512"/>
              <a:gd name="connsiteX21" fmla="*/ 3690938 w 3690938"/>
              <a:gd name="connsiteY21" fmla="*/ 1433512 h 1433512"/>
              <a:gd name="connsiteX22" fmla="*/ 3690938 w 3690938"/>
              <a:gd name="connsiteY22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500063 w 3690938"/>
              <a:gd name="connsiteY2" fmla="*/ 57149 h 1433512"/>
              <a:gd name="connsiteX3" fmla="*/ 723900 w 3690938"/>
              <a:gd name="connsiteY3" fmla="*/ 61912 h 1433512"/>
              <a:gd name="connsiteX4" fmla="*/ 1557338 w 3690938"/>
              <a:gd name="connsiteY4" fmla="*/ 590550 h 1433512"/>
              <a:gd name="connsiteX5" fmla="*/ 1643063 w 3690938"/>
              <a:gd name="connsiteY5" fmla="*/ 581025 h 1433512"/>
              <a:gd name="connsiteX6" fmla="*/ 1657350 w 3690938"/>
              <a:gd name="connsiteY6" fmla="*/ 657225 h 1433512"/>
              <a:gd name="connsiteX7" fmla="*/ 1771650 w 3690938"/>
              <a:gd name="connsiteY7" fmla="*/ 666750 h 1433512"/>
              <a:gd name="connsiteX8" fmla="*/ 1771650 w 3690938"/>
              <a:gd name="connsiteY8" fmla="*/ 723900 h 1433512"/>
              <a:gd name="connsiteX9" fmla="*/ 2028825 w 3690938"/>
              <a:gd name="connsiteY9" fmla="*/ 733424 h 1433512"/>
              <a:gd name="connsiteX10" fmla="*/ 2024063 w 3690938"/>
              <a:gd name="connsiteY10" fmla="*/ 809625 h 1433512"/>
              <a:gd name="connsiteX11" fmla="*/ 2252663 w 3690938"/>
              <a:gd name="connsiteY11" fmla="*/ 809625 h 1433512"/>
              <a:gd name="connsiteX12" fmla="*/ 2271712 w 3690938"/>
              <a:gd name="connsiteY12" fmla="*/ 995362 h 1433512"/>
              <a:gd name="connsiteX13" fmla="*/ 2290763 w 3690938"/>
              <a:gd name="connsiteY13" fmla="*/ 995362 h 1433512"/>
              <a:gd name="connsiteX14" fmla="*/ 2295525 w 3690938"/>
              <a:gd name="connsiteY14" fmla="*/ 1095375 h 1433512"/>
              <a:gd name="connsiteX15" fmla="*/ 2428875 w 3690938"/>
              <a:gd name="connsiteY15" fmla="*/ 1095375 h 1433512"/>
              <a:gd name="connsiteX16" fmla="*/ 2443163 w 3690938"/>
              <a:gd name="connsiteY16" fmla="*/ 1200150 h 1433512"/>
              <a:gd name="connsiteX17" fmla="*/ 2667000 w 3690938"/>
              <a:gd name="connsiteY17" fmla="*/ 1190625 h 1433512"/>
              <a:gd name="connsiteX18" fmla="*/ 2681288 w 3690938"/>
              <a:gd name="connsiteY18" fmla="*/ 1300162 h 1433512"/>
              <a:gd name="connsiteX19" fmla="*/ 2781301 w 3690938"/>
              <a:gd name="connsiteY19" fmla="*/ 1304925 h 1433512"/>
              <a:gd name="connsiteX20" fmla="*/ 2786063 w 3690938"/>
              <a:gd name="connsiteY20" fmla="*/ 1433512 h 1433512"/>
              <a:gd name="connsiteX21" fmla="*/ 3690938 w 3690938"/>
              <a:gd name="connsiteY21" fmla="*/ 1433512 h 1433512"/>
              <a:gd name="connsiteX22" fmla="*/ 3690938 w 3690938"/>
              <a:gd name="connsiteY22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557338 w 3690938"/>
              <a:gd name="connsiteY4" fmla="*/ 590550 h 1433512"/>
              <a:gd name="connsiteX5" fmla="*/ 1643063 w 3690938"/>
              <a:gd name="connsiteY5" fmla="*/ 581025 h 1433512"/>
              <a:gd name="connsiteX6" fmla="*/ 1657350 w 3690938"/>
              <a:gd name="connsiteY6" fmla="*/ 657225 h 1433512"/>
              <a:gd name="connsiteX7" fmla="*/ 1771650 w 3690938"/>
              <a:gd name="connsiteY7" fmla="*/ 666750 h 1433512"/>
              <a:gd name="connsiteX8" fmla="*/ 1771650 w 3690938"/>
              <a:gd name="connsiteY8" fmla="*/ 723900 h 1433512"/>
              <a:gd name="connsiteX9" fmla="*/ 2028825 w 3690938"/>
              <a:gd name="connsiteY9" fmla="*/ 733424 h 1433512"/>
              <a:gd name="connsiteX10" fmla="*/ 2024063 w 3690938"/>
              <a:gd name="connsiteY10" fmla="*/ 809625 h 1433512"/>
              <a:gd name="connsiteX11" fmla="*/ 2252663 w 3690938"/>
              <a:gd name="connsiteY11" fmla="*/ 809625 h 1433512"/>
              <a:gd name="connsiteX12" fmla="*/ 2271712 w 3690938"/>
              <a:gd name="connsiteY12" fmla="*/ 995362 h 1433512"/>
              <a:gd name="connsiteX13" fmla="*/ 2290763 w 3690938"/>
              <a:gd name="connsiteY13" fmla="*/ 995362 h 1433512"/>
              <a:gd name="connsiteX14" fmla="*/ 2295525 w 3690938"/>
              <a:gd name="connsiteY14" fmla="*/ 1095375 h 1433512"/>
              <a:gd name="connsiteX15" fmla="*/ 2428875 w 3690938"/>
              <a:gd name="connsiteY15" fmla="*/ 1095375 h 1433512"/>
              <a:gd name="connsiteX16" fmla="*/ 2443163 w 3690938"/>
              <a:gd name="connsiteY16" fmla="*/ 1200150 h 1433512"/>
              <a:gd name="connsiteX17" fmla="*/ 2667000 w 3690938"/>
              <a:gd name="connsiteY17" fmla="*/ 1190625 h 1433512"/>
              <a:gd name="connsiteX18" fmla="*/ 2681288 w 3690938"/>
              <a:gd name="connsiteY18" fmla="*/ 1300162 h 1433512"/>
              <a:gd name="connsiteX19" fmla="*/ 2781301 w 3690938"/>
              <a:gd name="connsiteY19" fmla="*/ 1304925 h 1433512"/>
              <a:gd name="connsiteX20" fmla="*/ 2786063 w 3690938"/>
              <a:gd name="connsiteY20" fmla="*/ 1433512 h 1433512"/>
              <a:gd name="connsiteX21" fmla="*/ 3690938 w 3690938"/>
              <a:gd name="connsiteY21" fmla="*/ 1433512 h 1433512"/>
              <a:gd name="connsiteX22" fmla="*/ 3690938 w 3690938"/>
              <a:gd name="connsiteY22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609725 w 3690938"/>
              <a:gd name="connsiteY4" fmla="*/ 447675 h 1433512"/>
              <a:gd name="connsiteX5" fmla="*/ 1557338 w 3690938"/>
              <a:gd name="connsiteY5" fmla="*/ 590550 h 1433512"/>
              <a:gd name="connsiteX6" fmla="*/ 1643063 w 3690938"/>
              <a:gd name="connsiteY6" fmla="*/ 581025 h 1433512"/>
              <a:gd name="connsiteX7" fmla="*/ 1657350 w 3690938"/>
              <a:gd name="connsiteY7" fmla="*/ 657225 h 1433512"/>
              <a:gd name="connsiteX8" fmla="*/ 1771650 w 3690938"/>
              <a:gd name="connsiteY8" fmla="*/ 666750 h 1433512"/>
              <a:gd name="connsiteX9" fmla="*/ 1771650 w 3690938"/>
              <a:gd name="connsiteY9" fmla="*/ 723900 h 1433512"/>
              <a:gd name="connsiteX10" fmla="*/ 2028825 w 3690938"/>
              <a:gd name="connsiteY10" fmla="*/ 733424 h 1433512"/>
              <a:gd name="connsiteX11" fmla="*/ 2024063 w 3690938"/>
              <a:gd name="connsiteY11" fmla="*/ 809625 h 1433512"/>
              <a:gd name="connsiteX12" fmla="*/ 2252663 w 3690938"/>
              <a:gd name="connsiteY12" fmla="*/ 809625 h 1433512"/>
              <a:gd name="connsiteX13" fmla="*/ 2271712 w 3690938"/>
              <a:gd name="connsiteY13" fmla="*/ 995362 h 1433512"/>
              <a:gd name="connsiteX14" fmla="*/ 2290763 w 3690938"/>
              <a:gd name="connsiteY14" fmla="*/ 995362 h 1433512"/>
              <a:gd name="connsiteX15" fmla="*/ 2295525 w 3690938"/>
              <a:gd name="connsiteY15" fmla="*/ 1095375 h 1433512"/>
              <a:gd name="connsiteX16" fmla="*/ 2428875 w 3690938"/>
              <a:gd name="connsiteY16" fmla="*/ 1095375 h 1433512"/>
              <a:gd name="connsiteX17" fmla="*/ 2443163 w 3690938"/>
              <a:gd name="connsiteY17" fmla="*/ 1200150 h 1433512"/>
              <a:gd name="connsiteX18" fmla="*/ 2667000 w 3690938"/>
              <a:gd name="connsiteY18" fmla="*/ 1190625 h 1433512"/>
              <a:gd name="connsiteX19" fmla="*/ 2681288 w 3690938"/>
              <a:gd name="connsiteY19" fmla="*/ 1300162 h 1433512"/>
              <a:gd name="connsiteX20" fmla="*/ 2781301 w 3690938"/>
              <a:gd name="connsiteY20" fmla="*/ 1304925 h 1433512"/>
              <a:gd name="connsiteX21" fmla="*/ 2786063 w 3690938"/>
              <a:gd name="connsiteY21" fmla="*/ 1433512 h 1433512"/>
              <a:gd name="connsiteX22" fmla="*/ 3690938 w 3690938"/>
              <a:gd name="connsiteY22" fmla="*/ 1433512 h 1433512"/>
              <a:gd name="connsiteX23" fmla="*/ 3690938 w 3690938"/>
              <a:gd name="connsiteY23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609725 w 3690938"/>
              <a:gd name="connsiteY4" fmla="*/ 447675 h 1433512"/>
              <a:gd name="connsiteX5" fmla="*/ 1557338 w 3690938"/>
              <a:gd name="connsiteY5" fmla="*/ 590550 h 1433512"/>
              <a:gd name="connsiteX6" fmla="*/ 1643063 w 3690938"/>
              <a:gd name="connsiteY6" fmla="*/ 581025 h 1433512"/>
              <a:gd name="connsiteX7" fmla="*/ 1657350 w 3690938"/>
              <a:gd name="connsiteY7" fmla="*/ 657225 h 1433512"/>
              <a:gd name="connsiteX8" fmla="*/ 1771650 w 3690938"/>
              <a:gd name="connsiteY8" fmla="*/ 666750 h 1433512"/>
              <a:gd name="connsiteX9" fmla="*/ 1771650 w 3690938"/>
              <a:gd name="connsiteY9" fmla="*/ 723900 h 1433512"/>
              <a:gd name="connsiteX10" fmla="*/ 2028825 w 3690938"/>
              <a:gd name="connsiteY10" fmla="*/ 733424 h 1433512"/>
              <a:gd name="connsiteX11" fmla="*/ 2024063 w 3690938"/>
              <a:gd name="connsiteY11" fmla="*/ 809625 h 1433512"/>
              <a:gd name="connsiteX12" fmla="*/ 2252663 w 3690938"/>
              <a:gd name="connsiteY12" fmla="*/ 809625 h 1433512"/>
              <a:gd name="connsiteX13" fmla="*/ 2271712 w 3690938"/>
              <a:gd name="connsiteY13" fmla="*/ 995362 h 1433512"/>
              <a:gd name="connsiteX14" fmla="*/ 2290763 w 3690938"/>
              <a:gd name="connsiteY14" fmla="*/ 995362 h 1433512"/>
              <a:gd name="connsiteX15" fmla="*/ 2295525 w 3690938"/>
              <a:gd name="connsiteY15" fmla="*/ 1095375 h 1433512"/>
              <a:gd name="connsiteX16" fmla="*/ 2428875 w 3690938"/>
              <a:gd name="connsiteY16" fmla="*/ 1095375 h 1433512"/>
              <a:gd name="connsiteX17" fmla="*/ 2443163 w 3690938"/>
              <a:gd name="connsiteY17" fmla="*/ 1200150 h 1433512"/>
              <a:gd name="connsiteX18" fmla="*/ 2667000 w 3690938"/>
              <a:gd name="connsiteY18" fmla="*/ 1190625 h 1433512"/>
              <a:gd name="connsiteX19" fmla="*/ 2681288 w 3690938"/>
              <a:gd name="connsiteY19" fmla="*/ 1300162 h 1433512"/>
              <a:gd name="connsiteX20" fmla="*/ 2781301 w 3690938"/>
              <a:gd name="connsiteY20" fmla="*/ 1304925 h 1433512"/>
              <a:gd name="connsiteX21" fmla="*/ 2786063 w 3690938"/>
              <a:gd name="connsiteY21" fmla="*/ 1433512 h 1433512"/>
              <a:gd name="connsiteX22" fmla="*/ 3690938 w 3690938"/>
              <a:gd name="connsiteY22" fmla="*/ 1433512 h 1433512"/>
              <a:gd name="connsiteX23" fmla="*/ 3690938 w 3690938"/>
              <a:gd name="connsiteY23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562100 w 3690938"/>
              <a:gd name="connsiteY4" fmla="*/ 500062 h 1433512"/>
              <a:gd name="connsiteX5" fmla="*/ 1557338 w 3690938"/>
              <a:gd name="connsiteY5" fmla="*/ 590550 h 1433512"/>
              <a:gd name="connsiteX6" fmla="*/ 1643063 w 3690938"/>
              <a:gd name="connsiteY6" fmla="*/ 581025 h 1433512"/>
              <a:gd name="connsiteX7" fmla="*/ 1657350 w 3690938"/>
              <a:gd name="connsiteY7" fmla="*/ 657225 h 1433512"/>
              <a:gd name="connsiteX8" fmla="*/ 1771650 w 3690938"/>
              <a:gd name="connsiteY8" fmla="*/ 666750 h 1433512"/>
              <a:gd name="connsiteX9" fmla="*/ 1771650 w 3690938"/>
              <a:gd name="connsiteY9" fmla="*/ 723900 h 1433512"/>
              <a:gd name="connsiteX10" fmla="*/ 2028825 w 3690938"/>
              <a:gd name="connsiteY10" fmla="*/ 733424 h 1433512"/>
              <a:gd name="connsiteX11" fmla="*/ 2024063 w 3690938"/>
              <a:gd name="connsiteY11" fmla="*/ 809625 h 1433512"/>
              <a:gd name="connsiteX12" fmla="*/ 2252663 w 3690938"/>
              <a:gd name="connsiteY12" fmla="*/ 809625 h 1433512"/>
              <a:gd name="connsiteX13" fmla="*/ 2271712 w 3690938"/>
              <a:gd name="connsiteY13" fmla="*/ 995362 h 1433512"/>
              <a:gd name="connsiteX14" fmla="*/ 2290763 w 3690938"/>
              <a:gd name="connsiteY14" fmla="*/ 995362 h 1433512"/>
              <a:gd name="connsiteX15" fmla="*/ 2295525 w 3690938"/>
              <a:gd name="connsiteY15" fmla="*/ 1095375 h 1433512"/>
              <a:gd name="connsiteX16" fmla="*/ 2428875 w 3690938"/>
              <a:gd name="connsiteY16" fmla="*/ 1095375 h 1433512"/>
              <a:gd name="connsiteX17" fmla="*/ 2443163 w 3690938"/>
              <a:gd name="connsiteY17" fmla="*/ 1200150 h 1433512"/>
              <a:gd name="connsiteX18" fmla="*/ 2667000 w 3690938"/>
              <a:gd name="connsiteY18" fmla="*/ 1190625 h 1433512"/>
              <a:gd name="connsiteX19" fmla="*/ 2681288 w 3690938"/>
              <a:gd name="connsiteY19" fmla="*/ 1300162 h 1433512"/>
              <a:gd name="connsiteX20" fmla="*/ 2781301 w 3690938"/>
              <a:gd name="connsiteY20" fmla="*/ 1304925 h 1433512"/>
              <a:gd name="connsiteX21" fmla="*/ 2786063 w 3690938"/>
              <a:gd name="connsiteY21" fmla="*/ 1433512 h 1433512"/>
              <a:gd name="connsiteX22" fmla="*/ 3690938 w 3690938"/>
              <a:gd name="connsiteY22" fmla="*/ 1433512 h 1433512"/>
              <a:gd name="connsiteX23" fmla="*/ 3690938 w 3690938"/>
              <a:gd name="connsiteY23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552575 w 3690938"/>
              <a:gd name="connsiteY4" fmla="*/ 519112 h 1433512"/>
              <a:gd name="connsiteX5" fmla="*/ 1557338 w 3690938"/>
              <a:gd name="connsiteY5" fmla="*/ 590550 h 1433512"/>
              <a:gd name="connsiteX6" fmla="*/ 1643063 w 3690938"/>
              <a:gd name="connsiteY6" fmla="*/ 581025 h 1433512"/>
              <a:gd name="connsiteX7" fmla="*/ 1657350 w 3690938"/>
              <a:gd name="connsiteY7" fmla="*/ 657225 h 1433512"/>
              <a:gd name="connsiteX8" fmla="*/ 1771650 w 3690938"/>
              <a:gd name="connsiteY8" fmla="*/ 666750 h 1433512"/>
              <a:gd name="connsiteX9" fmla="*/ 1771650 w 3690938"/>
              <a:gd name="connsiteY9" fmla="*/ 723900 h 1433512"/>
              <a:gd name="connsiteX10" fmla="*/ 2028825 w 3690938"/>
              <a:gd name="connsiteY10" fmla="*/ 733424 h 1433512"/>
              <a:gd name="connsiteX11" fmla="*/ 2024063 w 3690938"/>
              <a:gd name="connsiteY11" fmla="*/ 809625 h 1433512"/>
              <a:gd name="connsiteX12" fmla="*/ 2252663 w 3690938"/>
              <a:gd name="connsiteY12" fmla="*/ 809625 h 1433512"/>
              <a:gd name="connsiteX13" fmla="*/ 2271712 w 3690938"/>
              <a:gd name="connsiteY13" fmla="*/ 995362 h 1433512"/>
              <a:gd name="connsiteX14" fmla="*/ 2290763 w 3690938"/>
              <a:gd name="connsiteY14" fmla="*/ 995362 h 1433512"/>
              <a:gd name="connsiteX15" fmla="*/ 2295525 w 3690938"/>
              <a:gd name="connsiteY15" fmla="*/ 1095375 h 1433512"/>
              <a:gd name="connsiteX16" fmla="*/ 2428875 w 3690938"/>
              <a:gd name="connsiteY16" fmla="*/ 1095375 h 1433512"/>
              <a:gd name="connsiteX17" fmla="*/ 2443163 w 3690938"/>
              <a:gd name="connsiteY17" fmla="*/ 1200150 h 1433512"/>
              <a:gd name="connsiteX18" fmla="*/ 2667000 w 3690938"/>
              <a:gd name="connsiteY18" fmla="*/ 1190625 h 1433512"/>
              <a:gd name="connsiteX19" fmla="*/ 2681288 w 3690938"/>
              <a:gd name="connsiteY19" fmla="*/ 1300162 h 1433512"/>
              <a:gd name="connsiteX20" fmla="*/ 2781301 w 3690938"/>
              <a:gd name="connsiteY20" fmla="*/ 1304925 h 1433512"/>
              <a:gd name="connsiteX21" fmla="*/ 2786063 w 3690938"/>
              <a:gd name="connsiteY21" fmla="*/ 1433512 h 1433512"/>
              <a:gd name="connsiteX22" fmla="*/ 3690938 w 3690938"/>
              <a:gd name="connsiteY22" fmla="*/ 1433512 h 1433512"/>
              <a:gd name="connsiteX23" fmla="*/ 3690938 w 3690938"/>
              <a:gd name="connsiteY23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476375 w 3690938"/>
              <a:gd name="connsiteY4" fmla="*/ 509587 h 1433512"/>
              <a:gd name="connsiteX5" fmla="*/ 1552575 w 3690938"/>
              <a:gd name="connsiteY5" fmla="*/ 519112 h 1433512"/>
              <a:gd name="connsiteX6" fmla="*/ 1557338 w 3690938"/>
              <a:gd name="connsiteY6" fmla="*/ 590550 h 1433512"/>
              <a:gd name="connsiteX7" fmla="*/ 1643063 w 3690938"/>
              <a:gd name="connsiteY7" fmla="*/ 581025 h 1433512"/>
              <a:gd name="connsiteX8" fmla="*/ 1657350 w 3690938"/>
              <a:gd name="connsiteY8" fmla="*/ 657225 h 1433512"/>
              <a:gd name="connsiteX9" fmla="*/ 1771650 w 3690938"/>
              <a:gd name="connsiteY9" fmla="*/ 666750 h 1433512"/>
              <a:gd name="connsiteX10" fmla="*/ 1771650 w 3690938"/>
              <a:gd name="connsiteY10" fmla="*/ 723900 h 1433512"/>
              <a:gd name="connsiteX11" fmla="*/ 2028825 w 3690938"/>
              <a:gd name="connsiteY11" fmla="*/ 733424 h 1433512"/>
              <a:gd name="connsiteX12" fmla="*/ 2024063 w 3690938"/>
              <a:gd name="connsiteY12" fmla="*/ 809625 h 1433512"/>
              <a:gd name="connsiteX13" fmla="*/ 2252663 w 3690938"/>
              <a:gd name="connsiteY13" fmla="*/ 809625 h 1433512"/>
              <a:gd name="connsiteX14" fmla="*/ 2271712 w 3690938"/>
              <a:gd name="connsiteY14" fmla="*/ 995362 h 1433512"/>
              <a:gd name="connsiteX15" fmla="*/ 2290763 w 3690938"/>
              <a:gd name="connsiteY15" fmla="*/ 995362 h 1433512"/>
              <a:gd name="connsiteX16" fmla="*/ 2295525 w 3690938"/>
              <a:gd name="connsiteY16" fmla="*/ 1095375 h 1433512"/>
              <a:gd name="connsiteX17" fmla="*/ 2428875 w 3690938"/>
              <a:gd name="connsiteY17" fmla="*/ 1095375 h 1433512"/>
              <a:gd name="connsiteX18" fmla="*/ 2443163 w 3690938"/>
              <a:gd name="connsiteY18" fmla="*/ 1200150 h 1433512"/>
              <a:gd name="connsiteX19" fmla="*/ 2667000 w 3690938"/>
              <a:gd name="connsiteY19" fmla="*/ 1190625 h 1433512"/>
              <a:gd name="connsiteX20" fmla="*/ 2681288 w 3690938"/>
              <a:gd name="connsiteY20" fmla="*/ 1300162 h 1433512"/>
              <a:gd name="connsiteX21" fmla="*/ 2781301 w 3690938"/>
              <a:gd name="connsiteY21" fmla="*/ 1304925 h 1433512"/>
              <a:gd name="connsiteX22" fmla="*/ 2786063 w 3690938"/>
              <a:gd name="connsiteY22" fmla="*/ 1433512 h 1433512"/>
              <a:gd name="connsiteX23" fmla="*/ 3690938 w 3690938"/>
              <a:gd name="connsiteY23" fmla="*/ 1433512 h 1433512"/>
              <a:gd name="connsiteX24" fmla="*/ 3690938 w 3690938"/>
              <a:gd name="connsiteY24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476375 w 3690938"/>
              <a:gd name="connsiteY4" fmla="*/ 509587 h 1433512"/>
              <a:gd name="connsiteX5" fmla="*/ 1552575 w 3690938"/>
              <a:gd name="connsiteY5" fmla="*/ 519112 h 1433512"/>
              <a:gd name="connsiteX6" fmla="*/ 1557338 w 3690938"/>
              <a:gd name="connsiteY6" fmla="*/ 590550 h 1433512"/>
              <a:gd name="connsiteX7" fmla="*/ 1643063 w 3690938"/>
              <a:gd name="connsiteY7" fmla="*/ 581025 h 1433512"/>
              <a:gd name="connsiteX8" fmla="*/ 1657350 w 3690938"/>
              <a:gd name="connsiteY8" fmla="*/ 657225 h 1433512"/>
              <a:gd name="connsiteX9" fmla="*/ 1771650 w 3690938"/>
              <a:gd name="connsiteY9" fmla="*/ 666750 h 1433512"/>
              <a:gd name="connsiteX10" fmla="*/ 1771650 w 3690938"/>
              <a:gd name="connsiteY10" fmla="*/ 723900 h 1433512"/>
              <a:gd name="connsiteX11" fmla="*/ 2028825 w 3690938"/>
              <a:gd name="connsiteY11" fmla="*/ 733424 h 1433512"/>
              <a:gd name="connsiteX12" fmla="*/ 2024063 w 3690938"/>
              <a:gd name="connsiteY12" fmla="*/ 809625 h 1433512"/>
              <a:gd name="connsiteX13" fmla="*/ 2252663 w 3690938"/>
              <a:gd name="connsiteY13" fmla="*/ 809625 h 1433512"/>
              <a:gd name="connsiteX14" fmla="*/ 2271712 w 3690938"/>
              <a:gd name="connsiteY14" fmla="*/ 995362 h 1433512"/>
              <a:gd name="connsiteX15" fmla="*/ 2290763 w 3690938"/>
              <a:gd name="connsiteY15" fmla="*/ 995362 h 1433512"/>
              <a:gd name="connsiteX16" fmla="*/ 2295525 w 3690938"/>
              <a:gd name="connsiteY16" fmla="*/ 1095375 h 1433512"/>
              <a:gd name="connsiteX17" fmla="*/ 2428875 w 3690938"/>
              <a:gd name="connsiteY17" fmla="*/ 1095375 h 1433512"/>
              <a:gd name="connsiteX18" fmla="*/ 2443163 w 3690938"/>
              <a:gd name="connsiteY18" fmla="*/ 1200150 h 1433512"/>
              <a:gd name="connsiteX19" fmla="*/ 2667000 w 3690938"/>
              <a:gd name="connsiteY19" fmla="*/ 1190625 h 1433512"/>
              <a:gd name="connsiteX20" fmla="*/ 2681288 w 3690938"/>
              <a:gd name="connsiteY20" fmla="*/ 1300162 h 1433512"/>
              <a:gd name="connsiteX21" fmla="*/ 2781301 w 3690938"/>
              <a:gd name="connsiteY21" fmla="*/ 1304925 h 1433512"/>
              <a:gd name="connsiteX22" fmla="*/ 2786063 w 3690938"/>
              <a:gd name="connsiteY22" fmla="*/ 1433512 h 1433512"/>
              <a:gd name="connsiteX23" fmla="*/ 3690938 w 3690938"/>
              <a:gd name="connsiteY23" fmla="*/ 1433512 h 1433512"/>
              <a:gd name="connsiteX24" fmla="*/ 3690938 w 3690938"/>
              <a:gd name="connsiteY24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485900 w 3690938"/>
              <a:gd name="connsiteY4" fmla="*/ 514349 h 1433512"/>
              <a:gd name="connsiteX5" fmla="*/ 1552575 w 3690938"/>
              <a:gd name="connsiteY5" fmla="*/ 519112 h 1433512"/>
              <a:gd name="connsiteX6" fmla="*/ 1557338 w 3690938"/>
              <a:gd name="connsiteY6" fmla="*/ 590550 h 1433512"/>
              <a:gd name="connsiteX7" fmla="*/ 1643063 w 3690938"/>
              <a:gd name="connsiteY7" fmla="*/ 581025 h 1433512"/>
              <a:gd name="connsiteX8" fmla="*/ 1657350 w 3690938"/>
              <a:gd name="connsiteY8" fmla="*/ 657225 h 1433512"/>
              <a:gd name="connsiteX9" fmla="*/ 1771650 w 3690938"/>
              <a:gd name="connsiteY9" fmla="*/ 666750 h 1433512"/>
              <a:gd name="connsiteX10" fmla="*/ 1771650 w 3690938"/>
              <a:gd name="connsiteY10" fmla="*/ 723900 h 1433512"/>
              <a:gd name="connsiteX11" fmla="*/ 2028825 w 3690938"/>
              <a:gd name="connsiteY11" fmla="*/ 733424 h 1433512"/>
              <a:gd name="connsiteX12" fmla="*/ 2024063 w 3690938"/>
              <a:gd name="connsiteY12" fmla="*/ 809625 h 1433512"/>
              <a:gd name="connsiteX13" fmla="*/ 2252663 w 3690938"/>
              <a:gd name="connsiteY13" fmla="*/ 809625 h 1433512"/>
              <a:gd name="connsiteX14" fmla="*/ 2271712 w 3690938"/>
              <a:gd name="connsiteY14" fmla="*/ 995362 h 1433512"/>
              <a:gd name="connsiteX15" fmla="*/ 2290763 w 3690938"/>
              <a:gd name="connsiteY15" fmla="*/ 995362 h 1433512"/>
              <a:gd name="connsiteX16" fmla="*/ 2295525 w 3690938"/>
              <a:gd name="connsiteY16" fmla="*/ 1095375 h 1433512"/>
              <a:gd name="connsiteX17" fmla="*/ 2428875 w 3690938"/>
              <a:gd name="connsiteY17" fmla="*/ 1095375 h 1433512"/>
              <a:gd name="connsiteX18" fmla="*/ 2443163 w 3690938"/>
              <a:gd name="connsiteY18" fmla="*/ 1200150 h 1433512"/>
              <a:gd name="connsiteX19" fmla="*/ 2667000 w 3690938"/>
              <a:gd name="connsiteY19" fmla="*/ 1190625 h 1433512"/>
              <a:gd name="connsiteX20" fmla="*/ 2681288 w 3690938"/>
              <a:gd name="connsiteY20" fmla="*/ 1300162 h 1433512"/>
              <a:gd name="connsiteX21" fmla="*/ 2781301 w 3690938"/>
              <a:gd name="connsiteY21" fmla="*/ 1304925 h 1433512"/>
              <a:gd name="connsiteX22" fmla="*/ 2786063 w 3690938"/>
              <a:gd name="connsiteY22" fmla="*/ 1433512 h 1433512"/>
              <a:gd name="connsiteX23" fmla="*/ 3690938 w 3690938"/>
              <a:gd name="connsiteY23" fmla="*/ 1433512 h 1433512"/>
              <a:gd name="connsiteX24" fmla="*/ 3690938 w 3690938"/>
              <a:gd name="connsiteY24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557338 w 3690938"/>
              <a:gd name="connsiteY4" fmla="*/ 328612 h 1433512"/>
              <a:gd name="connsiteX5" fmla="*/ 1485900 w 3690938"/>
              <a:gd name="connsiteY5" fmla="*/ 514349 h 1433512"/>
              <a:gd name="connsiteX6" fmla="*/ 1552575 w 3690938"/>
              <a:gd name="connsiteY6" fmla="*/ 519112 h 1433512"/>
              <a:gd name="connsiteX7" fmla="*/ 1557338 w 3690938"/>
              <a:gd name="connsiteY7" fmla="*/ 590550 h 1433512"/>
              <a:gd name="connsiteX8" fmla="*/ 1643063 w 3690938"/>
              <a:gd name="connsiteY8" fmla="*/ 581025 h 1433512"/>
              <a:gd name="connsiteX9" fmla="*/ 1657350 w 3690938"/>
              <a:gd name="connsiteY9" fmla="*/ 657225 h 1433512"/>
              <a:gd name="connsiteX10" fmla="*/ 1771650 w 3690938"/>
              <a:gd name="connsiteY10" fmla="*/ 666750 h 1433512"/>
              <a:gd name="connsiteX11" fmla="*/ 1771650 w 3690938"/>
              <a:gd name="connsiteY11" fmla="*/ 723900 h 1433512"/>
              <a:gd name="connsiteX12" fmla="*/ 2028825 w 3690938"/>
              <a:gd name="connsiteY12" fmla="*/ 733424 h 1433512"/>
              <a:gd name="connsiteX13" fmla="*/ 2024063 w 3690938"/>
              <a:gd name="connsiteY13" fmla="*/ 809625 h 1433512"/>
              <a:gd name="connsiteX14" fmla="*/ 2252663 w 3690938"/>
              <a:gd name="connsiteY14" fmla="*/ 809625 h 1433512"/>
              <a:gd name="connsiteX15" fmla="*/ 2271712 w 3690938"/>
              <a:gd name="connsiteY15" fmla="*/ 995362 h 1433512"/>
              <a:gd name="connsiteX16" fmla="*/ 2290763 w 3690938"/>
              <a:gd name="connsiteY16" fmla="*/ 995362 h 1433512"/>
              <a:gd name="connsiteX17" fmla="*/ 2295525 w 3690938"/>
              <a:gd name="connsiteY17" fmla="*/ 1095375 h 1433512"/>
              <a:gd name="connsiteX18" fmla="*/ 2428875 w 3690938"/>
              <a:gd name="connsiteY18" fmla="*/ 1095375 h 1433512"/>
              <a:gd name="connsiteX19" fmla="*/ 2443163 w 3690938"/>
              <a:gd name="connsiteY19" fmla="*/ 1200150 h 1433512"/>
              <a:gd name="connsiteX20" fmla="*/ 2667000 w 3690938"/>
              <a:gd name="connsiteY20" fmla="*/ 1190625 h 1433512"/>
              <a:gd name="connsiteX21" fmla="*/ 2681288 w 3690938"/>
              <a:gd name="connsiteY21" fmla="*/ 1300162 h 1433512"/>
              <a:gd name="connsiteX22" fmla="*/ 2781301 w 3690938"/>
              <a:gd name="connsiteY22" fmla="*/ 1304925 h 1433512"/>
              <a:gd name="connsiteX23" fmla="*/ 2786063 w 3690938"/>
              <a:gd name="connsiteY23" fmla="*/ 1433512 h 1433512"/>
              <a:gd name="connsiteX24" fmla="*/ 3690938 w 3690938"/>
              <a:gd name="connsiteY24" fmla="*/ 1433512 h 1433512"/>
              <a:gd name="connsiteX25" fmla="*/ 3690938 w 3690938"/>
              <a:gd name="connsiteY25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557338 w 3690938"/>
              <a:gd name="connsiteY4" fmla="*/ 328612 h 1433512"/>
              <a:gd name="connsiteX5" fmla="*/ 1485900 w 3690938"/>
              <a:gd name="connsiteY5" fmla="*/ 514349 h 1433512"/>
              <a:gd name="connsiteX6" fmla="*/ 1552575 w 3690938"/>
              <a:gd name="connsiteY6" fmla="*/ 519112 h 1433512"/>
              <a:gd name="connsiteX7" fmla="*/ 1557338 w 3690938"/>
              <a:gd name="connsiteY7" fmla="*/ 590550 h 1433512"/>
              <a:gd name="connsiteX8" fmla="*/ 1643063 w 3690938"/>
              <a:gd name="connsiteY8" fmla="*/ 581025 h 1433512"/>
              <a:gd name="connsiteX9" fmla="*/ 1657350 w 3690938"/>
              <a:gd name="connsiteY9" fmla="*/ 657225 h 1433512"/>
              <a:gd name="connsiteX10" fmla="*/ 1771650 w 3690938"/>
              <a:gd name="connsiteY10" fmla="*/ 666750 h 1433512"/>
              <a:gd name="connsiteX11" fmla="*/ 1771650 w 3690938"/>
              <a:gd name="connsiteY11" fmla="*/ 723900 h 1433512"/>
              <a:gd name="connsiteX12" fmla="*/ 2028825 w 3690938"/>
              <a:gd name="connsiteY12" fmla="*/ 733424 h 1433512"/>
              <a:gd name="connsiteX13" fmla="*/ 2024063 w 3690938"/>
              <a:gd name="connsiteY13" fmla="*/ 809625 h 1433512"/>
              <a:gd name="connsiteX14" fmla="*/ 2252663 w 3690938"/>
              <a:gd name="connsiteY14" fmla="*/ 809625 h 1433512"/>
              <a:gd name="connsiteX15" fmla="*/ 2271712 w 3690938"/>
              <a:gd name="connsiteY15" fmla="*/ 995362 h 1433512"/>
              <a:gd name="connsiteX16" fmla="*/ 2290763 w 3690938"/>
              <a:gd name="connsiteY16" fmla="*/ 995362 h 1433512"/>
              <a:gd name="connsiteX17" fmla="*/ 2295525 w 3690938"/>
              <a:gd name="connsiteY17" fmla="*/ 1095375 h 1433512"/>
              <a:gd name="connsiteX18" fmla="*/ 2428875 w 3690938"/>
              <a:gd name="connsiteY18" fmla="*/ 1095375 h 1433512"/>
              <a:gd name="connsiteX19" fmla="*/ 2443163 w 3690938"/>
              <a:gd name="connsiteY19" fmla="*/ 1200150 h 1433512"/>
              <a:gd name="connsiteX20" fmla="*/ 2667000 w 3690938"/>
              <a:gd name="connsiteY20" fmla="*/ 1190625 h 1433512"/>
              <a:gd name="connsiteX21" fmla="*/ 2681288 w 3690938"/>
              <a:gd name="connsiteY21" fmla="*/ 1300162 h 1433512"/>
              <a:gd name="connsiteX22" fmla="*/ 2781301 w 3690938"/>
              <a:gd name="connsiteY22" fmla="*/ 1304925 h 1433512"/>
              <a:gd name="connsiteX23" fmla="*/ 2786063 w 3690938"/>
              <a:gd name="connsiteY23" fmla="*/ 1433512 h 1433512"/>
              <a:gd name="connsiteX24" fmla="*/ 3690938 w 3690938"/>
              <a:gd name="connsiteY24" fmla="*/ 1433512 h 1433512"/>
              <a:gd name="connsiteX25" fmla="*/ 3690938 w 3690938"/>
              <a:gd name="connsiteY25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485901 w 3690938"/>
              <a:gd name="connsiteY4" fmla="*/ 442912 h 1433512"/>
              <a:gd name="connsiteX5" fmla="*/ 1485900 w 3690938"/>
              <a:gd name="connsiteY5" fmla="*/ 514349 h 1433512"/>
              <a:gd name="connsiteX6" fmla="*/ 1552575 w 3690938"/>
              <a:gd name="connsiteY6" fmla="*/ 519112 h 1433512"/>
              <a:gd name="connsiteX7" fmla="*/ 1557338 w 3690938"/>
              <a:gd name="connsiteY7" fmla="*/ 590550 h 1433512"/>
              <a:gd name="connsiteX8" fmla="*/ 1643063 w 3690938"/>
              <a:gd name="connsiteY8" fmla="*/ 581025 h 1433512"/>
              <a:gd name="connsiteX9" fmla="*/ 1657350 w 3690938"/>
              <a:gd name="connsiteY9" fmla="*/ 657225 h 1433512"/>
              <a:gd name="connsiteX10" fmla="*/ 1771650 w 3690938"/>
              <a:gd name="connsiteY10" fmla="*/ 666750 h 1433512"/>
              <a:gd name="connsiteX11" fmla="*/ 1771650 w 3690938"/>
              <a:gd name="connsiteY11" fmla="*/ 723900 h 1433512"/>
              <a:gd name="connsiteX12" fmla="*/ 2028825 w 3690938"/>
              <a:gd name="connsiteY12" fmla="*/ 733424 h 1433512"/>
              <a:gd name="connsiteX13" fmla="*/ 2024063 w 3690938"/>
              <a:gd name="connsiteY13" fmla="*/ 809625 h 1433512"/>
              <a:gd name="connsiteX14" fmla="*/ 2252663 w 3690938"/>
              <a:gd name="connsiteY14" fmla="*/ 809625 h 1433512"/>
              <a:gd name="connsiteX15" fmla="*/ 2271712 w 3690938"/>
              <a:gd name="connsiteY15" fmla="*/ 995362 h 1433512"/>
              <a:gd name="connsiteX16" fmla="*/ 2290763 w 3690938"/>
              <a:gd name="connsiteY16" fmla="*/ 995362 h 1433512"/>
              <a:gd name="connsiteX17" fmla="*/ 2295525 w 3690938"/>
              <a:gd name="connsiteY17" fmla="*/ 1095375 h 1433512"/>
              <a:gd name="connsiteX18" fmla="*/ 2428875 w 3690938"/>
              <a:gd name="connsiteY18" fmla="*/ 1095375 h 1433512"/>
              <a:gd name="connsiteX19" fmla="*/ 2443163 w 3690938"/>
              <a:gd name="connsiteY19" fmla="*/ 1200150 h 1433512"/>
              <a:gd name="connsiteX20" fmla="*/ 2667000 w 3690938"/>
              <a:gd name="connsiteY20" fmla="*/ 1190625 h 1433512"/>
              <a:gd name="connsiteX21" fmla="*/ 2681288 w 3690938"/>
              <a:gd name="connsiteY21" fmla="*/ 1300162 h 1433512"/>
              <a:gd name="connsiteX22" fmla="*/ 2781301 w 3690938"/>
              <a:gd name="connsiteY22" fmla="*/ 1304925 h 1433512"/>
              <a:gd name="connsiteX23" fmla="*/ 2786063 w 3690938"/>
              <a:gd name="connsiteY23" fmla="*/ 1433512 h 1433512"/>
              <a:gd name="connsiteX24" fmla="*/ 3690938 w 3690938"/>
              <a:gd name="connsiteY24" fmla="*/ 1433512 h 1433512"/>
              <a:gd name="connsiteX25" fmla="*/ 3690938 w 3690938"/>
              <a:gd name="connsiteY25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495426 w 3690938"/>
              <a:gd name="connsiteY4" fmla="*/ 457200 h 1433512"/>
              <a:gd name="connsiteX5" fmla="*/ 1485900 w 3690938"/>
              <a:gd name="connsiteY5" fmla="*/ 514349 h 1433512"/>
              <a:gd name="connsiteX6" fmla="*/ 1552575 w 3690938"/>
              <a:gd name="connsiteY6" fmla="*/ 519112 h 1433512"/>
              <a:gd name="connsiteX7" fmla="*/ 1557338 w 3690938"/>
              <a:gd name="connsiteY7" fmla="*/ 590550 h 1433512"/>
              <a:gd name="connsiteX8" fmla="*/ 1643063 w 3690938"/>
              <a:gd name="connsiteY8" fmla="*/ 581025 h 1433512"/>
              <a:gd name="connsiteX9" fmla="*/ 1657350 w 3690938"/>
              <a:gd name="connsiteY9" fmla="*/ 657225 h 1433512"/>
              <a:gd name="connsiteX10" fmla="*/ 1771650 w 3690938"/>
              <a:gd name="connsiteY10" fmla="*/ 666750 h 1433512"/>
              <a:gd name="connsiteX11" fmla="*/ 1771650 w 3690938"/>
              <a:gd name="connsiteY11" fmla="*/ 723900 h 1433512"/>
              <a:gd name="connsiteX12" fmla="*/ 2028825 w 3690938"/>
              <a:gd name="connsiteY12" fmla="*/ 733424 h 1433512"/>
              <a:gd name="connsiteX13" fmla="*/ 2024063 w 3690938"/>
              <a:gd name="connsiteY13" fmla="*/ 809625 h 1433512"/>
              <a:gd name="connsiteX14" fmla="*/ 2252663 w 3690938"/>
              <a:gd name="connsiteY14" fmla="*/ 809625 h 1433512"/>
              <a:gd name="connsiteX15" fmla="*/ 2271712 w 3690938"/>
              <a:gd name="connsiteY15" fmla="*/ 995362 h 1433512"/>
              <a:gd name="connsiteX16" fmla="*/ 2290763 w 3690938"/>
              <a:gd name="connsiteY16" fmla="*/ 995362 h 1433512"/>
              <a:gd name="connsiteX17" fmla="*/ 2295525 w 3690938"/>
              <a:gd name="connsiteY17" fmla="*/ 1095375 h 1433512"/>
              <a:gd name="connsiteX18" fmla="*/ 2428875 w 3690938"/>
              <a:gd name="connsiteY18" fmla="*/ 1095375 h 1433512"/>
              <a:gd name="connsiteX19" fmla="*/ 2443163 w 3690938"/>
              <a:gd name="connsiteY19" fmla="*/ 1200150 h 1433512"/>
              <a:gd name="connsiteX20" fmla="*/ 2667000 w 3690938"/>
              <a:gd name="connsiteY20" fmla="*/ 1190625 h 1433512"/>
              <a:gd name="connsiteX21" fmla="*/ 2681288 w 3690938"/>
              <a:gd name="connsiteY21" fmla="*/ 1300162 h 1433512"/>
              <a:gd name="connsiteX22" fmla="*/ 2781301 w 3690938"/>
              <a:gd name="connsiteY22" fmla="*/ 1304925 h 1433512"/>
              <a:gd name="connsiteX23" fmla="*/ 2786063 w 3690938"/>
              <a:gd name="connsiteY23" fmla="*/ 1433512 h 1433512"/>
              <a:gd name="connsiteX24" fmla="*/ 3690938 w 3690938"/>
              <a:gd name="connsiteY24" fmla="*/ 1433512 h 1433512"/>
              <a:gd name="connsiteX25" fmla="*/ 3690938 w 3690938"/>
              <a:gd name="connsiteY25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362075 w 3690938"/>
              <a:gd name="connsiteY4" fmla="*/ 447675 h 1433512"/>
              <a:gd name="connsiteX5" fmla="*/ 1495426 w 3690938"/>
              <a:gd name="connsiteY5" fmla="*/ 457200 h 1433512"/>
              <a:gd name="connsiteX6" fmla="*/ 1485900 w 3690938"/>
              <a:gd name="connsiteY6" fmla="*/ 514349 h 1433512"/>
              <a:gd name="connsiteX7" fmla="*/ 1552575 w 3690938"/>
              <a:gd name="connsiteY7" fmla="*/ 519112 h 1433512"/>
              <a:gd name="connsiteX8" fmla="*/ 1557338 w 3690938"/>
              <a:gd name="connsiteY8" fmla="*/ 590550 h 1433512"/>
              <a:gd name="connsiteX9" fmla="*/ 1643063 w 3690938"/>
              <a:gd name="connsiteY9" fmla="*/ 581025 h 1433512"/>
              <a:gd name="connsiteX10" fmla="*/ 1657350 w 3690938"/>
              <a:gd name="connsiteY10" fmla="*/ 657225 h 1433512"/>
              <a:gd name="connsiteX11" fmla="*/ 1771650 w 3690938"/>
              <a:gd name="connsiteY11" fmla="*/ 666750 h 1433512"/>
              <a:gd name="connsiteX12" fmla="*/ 1771650 w 3690938"/>
              <a:gd name="connsiteY12" fmla="*/ 723900 h 1433512"/>
              <a:gd name="connsiteX13" fmla="*/ 2028825 w 3690938"/>
              <a:gd name="connsiteY13" fmla="*/ 733424 h 1433512"/>
              <a:gd name="connsiteX14" fmla="*/ 2024063 w 3690938"/>
              <a:gd name="connsiteY14" fmla="*/ 809625 h 1433512"/>
              <a:gd name="connsiteX15" fmla="*/ 2252663 w 3690938"/>
              <a:gd name="connsiteY15" fmla="*/ 809625 h 1433512"/>
              <a:gd name="connsiteX16" fmla="*/ 2271712 w 3690938"/>
              <a:gd name="connsiteY16" fmla="*/ 995362 h 1433512"/>
              <a:gd name="connsiteX17" fmla="*/ 2290763 w 3690938"/>
              <a:gd name="connsiteY17" fmla="*/ 995362 h 1433512"/>
              <a:gd name="connsiteX18" fmla="*/ 2295525 w 3690938"/>
              <a:gd name="connsiteY18" fmla="*/ 1095375 h 1433512"/>
              <a:gd name="connsiteX19" fmla="*/ 2428875 w 3690938"/>
              <a:gd name="connsiteY19" fmla="*/ 1095375 h 1433512"/>
              <a:gd name="connsiteX20" fmla="*/ 2443163 w 3690938"/>
              <a:gd name="connsiteY20" fmla="*/ 1200150 h 1433512"/>
              <a:gd name="connsiteX21" fmla="*/ 2667000 w 3690938"/>
              <a:gd name="connsiteY21" fmla="*/ 1190625 h 1433512"/>
              <a:gd name="connsiteX22" fmla="*/ 2681288 w 3690938"/>
              <a:gd name="connsiteY22" fmla="*/ 1300162 h 1433512"/>
              <a:gd name="connsiteX23" fmla="*/ 2781301 w 3690938"/>
              <a:gd name="connsiteY23" fmla="*/ 1304925 h 1433512"/>
              <a:gd name="connsiteX24" fmla="*/ 2786063 w 3690938"/>
              <a:gd name="connsiteY24" fmla="*/ 1433512 h 1433512"/>
              <a:gd name="connsiteX25" fmla="*/ 3690938 w 3690938"/>
              <a:gd name="connsiteY25" fmla="*/ 1433512 h 1433512"/>
              <a:gd name="connsiteX26" fmla="*/ 3690938 w 3690938"/>
              <a:gd name="connsiteY26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362075 w 3690938"/>
              <a:gd name="connsiteY4" fmla="*/ 447675 h 1433512"/>
              <a:gd name="connsiteX5" fmla="*/ 1495426 w 3690938"/>
              <a:gd name="connsiteY5" fmla="*/ 457200 h 1433512"/>
              <a:gd name="connsiteX6" fmla="*/ 1485900 w 3690938"/>
              <a:gd name="connsiteY6" fmla="*/ 514349 h 1433512"/>
              <a:gd name="connsiteX7" fmla="*/ 1552575 w 3690938"/>
              <a:gd name="connsiteY7" fmla="*/ 519112 h 1433512"/>
              <a:gd name="connsiteX8" fmla="*/ 1557338 w 3690938"/>
              <a:gd name="connsiteY8" fmla="*/ 590550 h 1433512"/>
              <a:gd name="connsiteX9" fmla="*/ 1643063 w 3690938"/>
              <a:gd name="connsiteY9" fmla="*/ 581025 h 1433512"/>
              <a:gd name="connsiteX10" fmla="*/ 1657350 w 3690938"/>
              <a:gd name="connsiteY10" fmla="*/ 657225 h 1433512"/>
              <a:gd name="connsiteX11" fmla="*/ 1771650 w 3690938"/>
              <a:gd name="connsiteY11" fmla="*/ 666750 h 1433512"/>
              <a:gd name="connsiteX12" fmla="*/ 1771650 w 3690938"/>
              <a:gd name="connsiteY12" fmla="*/ 723900 h 1433512"/>
              <a:gd name="connsiteX13" fmla="*/ 2028825 w 3690938"/>
              <a:gd name="connsiteY13" fmla="*/ 733424 h 1433512"/>
              <a:gd name="connsiteX14" fmla="*/ 2024063 w 3690938"/>
              <a:gd name="connsiteY14" fmla="*/ 809625 h 1433512"/>
              <a:gd name="connsiteX15" fmla="*/ 2252663 w 3690938"/>
              <a:gd name="connsiteY15" fmla="*/ 809625 h 1433512"/>
              <a:gd name="connsiteX16" fmla="*/ 2271712 w 3690938"/>
              <a:gd name="connsiteY16" fmla="*/ 995362 h 1433512"/>
              <a:gd name="connsiteX17" fmla="*/ 2290763 w 3690938"/>
              <a:gd name="connsiteY17" fmla="*/ 995362 h 1433512"/>
              <a:gd name="connsiteX18" fmla="*/ 2295525 w 3690938"/>
              <a:gd name="connsiteY18" fmla="*/ 1095375 h 1433512"/>
              <a:gd name="connsiteX19" fmla="*/ 2428875 w 3690938"/>
              <a:gd name="connsiteY19" fmla="*/ 1095375 h 1433512"/>
              <a:gd name="connsiteX20" fmla="*/ 2443163 w 3690938"/>
              <a:gd name="connsiteY20" fmla="*/ 1200150 h 1433512"/>
              <a:gd name="connsiteX21" fmla="*/ 2667000 w 3690938"/>
              <a:gd name="connsiteY21" fmla="*/ 1190625 h 1433512"/>
              <a:gd name="connsiteX22" fmla="*/ 2681288 w 3690938"/>
              <a:gd name="connsiteY22" fmla="*/ 1300162 h 1433512"/>
              <a:gd name="connsiteX23" fmla="*/ 2781301 w 3690938"/>
              <a:gd name="connsiteY23" fmla="*/ 1304925 h 1433512"/>
              <a:gd name="connsiteX24" fmla="*/ 2786063 w 3690938"/>
              <a:gd name="connsiteY24" fmla="*/ 1433512 h 1433512"/>
              <a:gd name="connsiteX25" fmla="*/ 3690938 w 3690938"/>
              <a:gd name="connsiteY25" fmla="*/ 1433512 h 1433512"/>
              <a:gd name="connsiteX26" fmla="*/ 3690938 w 3690938"/>
              <a:gd name="connsiteY26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390650 w 3690938"/>
              <a:gd name="connsiteY4" fmla="*/ 319087 h 1433512"/>
              <a:gd name="connsiteX5" fmla="*/ 1362075 w 3690938"/>
              <a:gd name="connsiteY5" fmla="*/ 447675 h 1433512"/>
              <a:gd name="connsiteX6" fmla="*/ 1495426 w 3690938"/>
              <a:gd name="connsiteY6" fmla="*/ 457200 h 1433512"/>
              <a:gd name="connsiteX7" fmla="*/ 1485900 w 3690938"/>
              <a:gd name="connsiteY7" fmla="*/ 514349 h 1433512"/>
              <a:gd name="connsiteX8" fmla="*/ 1552575 w 3690938"/>
              <a:gd name="connsiteY8" fmla="*/ 519112 h 1433512"/>
              <a:gd name="connsiteX9" fmla="*/ 1557338 w 3690938"/>
              <a:gd name="connsiteY9" fmla="*/ 590550 h 1433512"/>
              <a:gd name="connsiteX10" fmla="*/ 1643063 w 3690938"/>
              <a:gd name="connsiteY10" fmla="*/ 581025 h 1433512"/>
              <a:gd name="connsiteX11" fmla="*/ 1657350 w 3690938"/>
              <a:gd name="connsiteY11" fmla="*/ 657225 h 1433512"/>
              <a:gd name="connsiteX12" fmla="*/ 1771650 w 3690938"/>
              <a:gd name="connsiteY12" fmla="*/ 666750 h 1433512"/>
              <a:gd name="connsiteX13" fmla="*/ 1771650 w 3690938"/>
              <a:gd name="connsiteY13" fmla="*/ 723900 h 1433512"/>
              <a:gd name="connsiteX14" fmla="*/ 2028825 w 3690938"/>
              <a:gd name="connsiteY14" fmla="*/ 733424 h 1433512"/>
              <a:gd name="connsiteX15" fmla="*/ 2024063 w 3690938"/>
              <a:gd name="connsiteY15" fmla="*/ 809625 h 1433512"/>
              <a:gd name="connsiteX16" fmla="*/ 2252663 w 3690938"/>
              <a:gd name="connsiteY16" fmla="*/ 809625 h 1433512"/>
              <a:gd name="connsiteX17" fmla="*/ 2271712 w 3690938"/>
              <a:gd name="connsiteY17" fmla="*/ 995362 h 1433512"/>
              <a:gd name="connsiteX18" fmla="*/ 2290763 w 3690938"/>
              <a:gd name="connsiteY18" fmla="*/ 995362 h 1433512"/>
              <a:gd name="connsiteX19" fmla="*/ 2295525 w 3690938"/>
              <a:gd name="connsiteY19" fmla="*/ 1095375 h 1433512"/>
              <a:gd name="connsiteX20" fmla="*/ 2428875 w 3690938"/>
              <a:gd name="connsiteY20" fmla="*/ 1095375 h 1433512"/>
              <a:gd name="connsiteX21" fmla="*/ 2443163 w 3690938"/>
              <a:gd name="connsiteY21" fmla="*/ 1200150 h 1433512"/>
              <a:gd name="connsiteX22" fmla="*/ 2667000 w 3690938"/>
              <a:gd name="connsiteY22" fmla="*/ 1190625 h 1433512"/>
              <a:gd name="connsiteX23" fmla="*/ 2681288 w 3690938"/>
              <a:gd name="connsiteY23" fmla="*/ 1300162 h 1433512"/>
              <a:gd name="connsiteX24" fmla="*/ 2781301 w 3690938"/>
              <a:gd name="connsiteY24" fmla="*/ 1304925 h 1433512"/>
              <a:gd name="connsiteX25" fmla="*/ 2786063 w 3690938"/>
              <a:gd name="connsiteY25" fmla="*/ 1433512 h 1433512"/>
              <a:gd name="connsiteX26" fmla="*/ 3690938 w 3690938"/>
              <a:gd name="connsiteY26" fmla="*/ 1433512 h 1433512"/>
              <a:gd name="connsiteX27" fmla="*/ 3690938 w 3690938"/>
              <a:gd name="connsiteY27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390650 w 3690938"/>
              <a:gd name="connsiteY4" fmla="*/ 319087 h 1433512"/>
              <a:gd name="connsiteX5" fmla="*/ 1362075 w 3690938"/>
              <a:gd name="connsiteY5" fmla="*/ 447675 h 1433512"/>
              <a:gd name="connsiteX6" fmla="*/ 1495426 w 3690938"/>
              <a:gd name="connsiteY6" fmla="*/ 457200 h 1433512"/>
              <a:gd name="connsiteX7" fmla="*/ 1485900 w 3690938"/>
              <a:gd name="connsiteY7" fmla="*/ 514349 h 1433512"/>
              <a:gd name="connsiteX8" fmla="*/ 1552575 w 3690938"/>
              <a:gd name="connsiteY8" fmla="*/ 519112 h 1433512"/>
              <a:gd name="connsiteX9" fmla="*/ 1557338 w 3690938"/>
              <a:gd name="connsiteY9" fmla="*/ 590550 h 1433512"/>
              <a:gd name="connsiteX10" fmla="*/ 1643063 w 3690938"/>
              <a:gd name="connsiteY10" fmla="*/ 581025 h 1433512"/>
              <a:gd name="connsiteX11" fmla="*/ 1657350 w 3690938"/>
              <a:gd name="connsiteY11" fmla="*/ 657225 h 1433512"/>
              <a:gd name="connsiteX12" fmla="*/ 1771650 w 3690938"/>
              <a:gd name="connsiteY12" fmla="*/ 666750 h 1433512"/>
              <a:gd name="connsiteX13" fmla="*/ 1771650 w 3690938"/>
              <a:gd name="connsiteY13" fmla="*/ 723900 h 1433512"/>
              <a:gd name="connsiteX14" fmla="*/ 2028825 w 3690938"/>
              <a:gd name="connsiteY14" fmla="*/ 733424 h 1433512"/>
              <a:gd name="connsiteX15" fmla="*/ 2024063 w 3690938"/>
              <a:gd name="connsiteY15" fmla="*/ 809625 h 1433512"/>
              <a:gd name="connsiteX16" fmla="*/ 2252663 w 3690938"/>
              <a:gd name="connsiteY16" fmla="*/ 809625 h 1433512"/>
              <a:gd name="connsiteX17" fmla="*/ 2271712 w 3690938"/>
              <a:gd name="connsiteY17" fmla="*/ 995362 h 1433512"/>
              <a:gd name="connsiteX18" fmla="*/ 2290763 w 3690938"/>
              <a:gd name="connsiteY18" fmla="*/ 995362 h 1433512"/>
              <a:gd name="connsiteX19" fmla="*/ 2295525 w 3690938"/>
              <a:gd name="connsiteY19" fmla="*/ 1095375 h 1433512"/>
              <a:gd name="connsiteX20" fmla="*/ 2428875 w 3690938"/>
              <a:gd name="connsiteY20" fmla="*/ 1095375 h 1433512"/>
              <a:gd name="connsiteX21" fmla="*/ 2443163 w 3690938"/>
              <a:gd name="connsiteY21" fmla="*/ 1200150 h 1433512"/>
              <a:gd name="connsiteX22" fmla="*/ 2667000 w 3690938"/>
              <a:gd name="connsiteY22" fmla="*/ 1190625 h 1433512"/>
              <a:gd name="connsiteX23" fmla="*/ 2681288 w 3690938"/>
              <a:gd name="connsiteY23" fmla="*/ 1300162 h 1433512"/>
              <a:gd name="connsiteX24" fmla="*/ 2781301 w 3690938"/>
              <a:gd name="connsiteY24" fmla="*/ 1304925 h 1433512"/>
              <a:gd name="connsiteX25" fmla="*/ 2786063 w 3690938"/>
              <a:gd name="connsiteY25" fmla="*/ 1433512 h 1433512"/>
              <a:gd name="connsiteX26" fmla="*/ 3690938 w 3690938"/>
              <a:gd name="connsiteY26" fmla="*/ 1433512 h 1433512"/>
              <a:gd name="connsiteX27" fmla="*/ 3690938 w 3690938"/>
              <a:gd name="connsiteY27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362075 w 3690938"/>
              <a:gd name="connsiteY4" fmla="*/ 390525 h 1433512"/>
              <a:gd name="connsiteX5" fmla="*/ 1362075 w 3690938"/>
              <a:gd name="connsiteY5" fmla="*/ 447675 h 1433512"/>
              <a:gd name="connsiteX6" fmla="*/ 1495426 w 3690938"/>
              <a:gd name="connsiteY6" fmla="*/ 457200 h 1433512"/>
              <a:gd name="connsiteX7" fmla="*/ 1485900 w 3690938"/>
              <a:gd name="connsiteY7" fmla="*/ 514349 h 1433512"/>
              <a:gd name="connsiteX8" fmla="*/ 1552575 w 3690938"/>
              <a:gd name="connsiteY8" fmla="*/ 519112 h 1433512"/>
              <a:gd name="connsiteX9" fmla="*/ 1557338 w 3690938"/>
              <a:gd name="connsiteY9" fmla="*/ 590550 h 1433512"/>
              <a:gd name="connsiteX10" fmla="*/ 1643063 w 3690938"/>
              <a:gd name="connsiteY10" fmla="*/ 581025 h 1433512"/>
              <a:gd name="connsiteX11" fmla="*/ 1657350 w 3690938"/>
              <a:gd name="connsiteY11" fmla="*/ 657225 h 1433512"/>
              <a:gd name="connsiteX12" fmla="*/ 1771650 w 3690938"/>
              <a:gd name="connsiteY12" fmla="*/ 666750 h 1433512"/>
              <a:gd name="connsiteX13" fmla="*/ 1771650 w 3690938"/>
              <a:gd name="connsiteY13" fmla="*/ 723900 h 1433512"/>
              <a:gd name="connsiteX14" fmla="*/ 2028825 w 3690938"/>
              <a:gd name="connsiteY14" fmla="*/ 733424 h 1433512"/>
              <a:gd name="connsiteX15" fmla="*/ 2024063 w 3690938"/>
              <a:gd name="connsiteY15" fmla="*/ 809625 h 1433512"/>
              <a:gd name="connsiteX16" fmla="*/ 2252663 w 3690938"/>
              <a:gd name="connsiteY16" fmla="*/ 809625 h 1433512"/>
              <a:gd name="connsiteX17" fmla="*/ 2271712 w 3690938"/>
              <a:gd name="connsiteY17" fmla="*/ 995362 h 1433512"/>
              <a:gd name="connsiteX18" fmla="*/ 2290763 w 3690938"/>
              <a:gd name="connsiteY18" fmla="*/ 995362 h 1433512"/>
              <a:gd name="connsiteX19" fmla="*/ 2295525 w 3690938"/>
              <a:gd name="connsiteY19" fmla="*/ 1095375 h 1433512"/>
              <a:gd name="connsiteX20" fmla="*/ 2428875 w 3690938"/>
              <a:gd name="connsiteY20" fmla="*/ 1095375 h 1433512"/>
              <a:gd name="connsiteX21" fmla="*/ 2443163 w 3690938"/>
              <a:gd name="connsiteY21" fmla="*/ 1200150 h 1433512"/>
              <a:gd name="connsiteX22" fmla="*/ 2667000 w 3690938"/>
              <a:gd name="connsiteY22" fmla="*/ 1190625 h 1433512"/>
              <a:gd name="connsiteX23" fmla="*/ 2681288 w 3690938"/>
              <a:gd name="connsiteY23" fmla="*/ 1300162 h 1433512"/>
              <a:gd name="connsiteX24" fmla="*/ 2781301 w 3690938"/>
              <a:gd name="connsiteY24" fmla="*/ 1304925 h 1433512"/>
              <a:gd name="connsiteX25" fmla="*/ 2786063 w 3690938"/>
              <a:gd name="connsiteY25" fmla="*/ 1433512 h 1433512"/>
              <a:gd name="connsiteX26" fmla="*/ 3690938 w 3690938"/>
              <a:gd name="connsiteY26" fmla="*/ 1433512 h 1433512"/>
              <a:gd name="connsiteX27" fmla="*/ 3690938 w 3690938"/>
              <a:gd name="connsiteY27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176338 w 3690938"/>
              <a:gd name="connsiteY4" fmla="*/ 385762 h 1433512"/>
              <a:gd name="connsiteX5" fmla="*/ 1362075 w 3690938"/>
              <a:gd name="connsiteY5" fmla="*/ 390525 h 1433512"/>
              <a:gd name="connsiteX6" fmla="*/ 1362075 w 3690938"/>
              <a:gd name="connsiteY6" fmla="*/ 447675 h 1433512"/>
              <a:gd name="connsiteX7" fmla="*/ 1495426 w 3690938"/>
              <a:gd name="connsiteY7" fmla="*/ 457200 h 1433512"/>
              <a:gd name="connsiteX8" fmla="*/ 1485900 w 3690938"/>
              <a:gd name="connsiteY8" fmla="*/ 514349 h 1433512"/>
              <a:gd name="connsiteX9" fmla="*/ 1552575 w 3690938"/>
              <a:gd name="connsiteY9" fmla="*/ 519112 h 1433512"/>
              <a:gd name="connsiteX10" fmla="*/ 1557338 w 3690938"/>
              <a:gd name="connsiteY10" fmla="*/ 590550 h 1433512"/>
              <a:gd name="connsiteX11" fmla="*/ 1643063 w 3690938"/>
              <a:gd name="connsiteY11" fmla="*/ 581025 h 1433512"/>
              <a:gd name="connsiteX12" fmla="*/ 1657350 w 3690938"/>
              <a:gd name="connsiteY12" fmla="*/ 657225 h 1433512"/>
              <a:gd name="connsiteX13" fmla="*/ 1771650 w 3690938"/>
              <a:gd name="connsiteY13" fmla="*/ 666750 h 1433512"/>
              <a:gd name="connsiteX14" fmla="*/ 1771650 w 3690938"/>
              <a:gd name="connsiteY14" fmla="*/ 723900 h 1433512"/>
              <a:gd name="connsiteX15" fmla="*/ 2028825 w 3690938"/>
              <a:gd name="connsiteY15" fmla="*/ 733424 h 1433512"/>
              <a:gd name="connsiteX16" fmla="*/ 2024063 w 3690938"/>
              <a:gd name="connsiteY16" fmla="*/ 809625 h 1433512"/>
              <a:gd name="connsiteX17" fmla="*/ 2252663 w 3690938"/>
              <a:gd name="connsiteY17" fmla="*/ 809625 h 1433512"/>
              <a:gd name="connsiteX18" fmla="*/ 2271712 w 3690938"/>
              <a:gd name="connsiteY18" fmla="*/ 995362 h 1433512"/>
              <a:gd name="connsiteX19" fmla="*/ 2290763 w 3690938"/>
              <a:gd name="connsiteY19" fmla="*/ 995362 h 1433512"/>
              <a:gd name="connsiteX20" fmla="*/ 2295525 w 3690938"/>
              <a:gd name="connsiteY20" fmla="*/ 1095375 h 1433512"/>
              <a:gd name="connsiteX21" fmla="*/ 2428875 w 3690938"/>
              <a:gd name="connsiteY21" fmla="*/ 1095375 h 1433512"/>
              <a:gd name="connsiteX22" fmla="*/ 2443163 w 3690938"/>
              <a:gd name="connsiteY22" fmla="*/ 1200150 h 1433512"/>
              <a:gd name="connsiteX23" fmla="*/ 2667000 w 3690938"/>
              <a:gd name="connsiteY23" fmla="*/ 1190625 h 1433512"/>
              <a:gd name="connsiteX24" fmla="*/ 2681288 w 3690938"/>
              <a:gd name="connsiteY24" fmla="*/ 1300162 h 1433512"/>
              <a:gd name="connsiteX25" fmla="*/ 2781301 w 3690938"/>
              <a:gd name="connsiteY25" fmla="*/ 1304925 h 1433512"/>
              <a:gd name="connsiteX26" fmla="*/ 2786063 w 3690938"/>
              <a:gd name="connsiteY26" fmla="*/ 1433512 h 1433512"/>
              <a:gd name="connsiteX27" fmla="*/ 3690938 w 3690938"/>
              <a:gd name="connsiteY27" fmla="*/ 1433512 h 1433512"/>
              <a:gd name="connsiteX28" fmla="*/ 3690938 w 3690938"/>
              <a:gd name="connsiteY2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176338 w 3690938"/>
              <a:gd name="connsiteY4" fmla="*/ 385762 h 1433512"/>
              <a:gd name="connsiteX5" fmla="*/ 1362075 w 3690938"/>
              <a:gd name="connsiteY5" fmla="*/ 390525 h 1433512"/>
              <a:gd name="connsiteX6" fmla="*/ 1362075 w 3690938"/>
              <a:gd name="connsiteY6" fmla="*/ 447675 h 1433512"/>
              <a:gd name="connsiteX7" fmla="*/ 1495426 w 3690938"/>
              <a:gd name="connsiteY7" fmla="*/ 457200 h 1433512"/>
              <a:gd name="connsiteX8" fmla="*/ 1485900 w 3690938"/>
              <a:gd name="connsiteY8" fmla="*/ 514349 h 1433512"/>
              <a:gd name="connsiteX9" fmla="*/ 1552575 w 3690938"/>
              <a:gd name="connsiteY9" fmla="*/ 519112 h 1433512"/>
              <a:gd name="connsiteX10" fmla="*/ 1557338 w 3690938"/>
              <a:gd name="connsiteY10" fmla="*/ 590550 h 1433512"/>
              <a:gd name="connsiteX11" fmla="*/ 1643063 w 3690938"/>
              <a:gd name="connsiteY11" fmla="*/ 581025 h 1433512"/>
              <a:gd name="connsiteX12" fmla="*/ 1657350 w 3690938"/>
              <a:gd name="connsiteY12" fmla="*/ 657225 h 1433512"/>
              <a:gd name="connsiteX13" fmla="*/ 1771650 w 3690938"/>
              <a:gd name="connsiteY13" fmla="*/ 666750 h 1433512"/>
              <a:gd name="connsiteX14" fmla="*/ 1771650 w 3690938"/>
              <a:gd name="connsiteY14" fmla="*/ 723900 h 1433512"/>
              <a:gd name="connsiteX15" fmla="*/ 2028825 w 3690938"/>
              <a:gd name="connsiteY15" fmla="*/ 733424 h 1433512"/>
              <a:gd name="connsiteX16" fmla="*/ 2024063 w 3690938"/>
              <a:gd name="connsiteY16" fmla="*/ 809625 h 1433512"/>
              <a:gd name="connsiteX17" fmla="*/ 2252663 w 3690938"/>
              <a:gd name="connsiteY17" fmla="*/ 809625 h 1433512"/>
              <a:gd name="connsiteX18" fmla="*/ 2271712 w 3690938"/>
              <a:gd name="connsiteY18" fmla="*/ 995362 h 1433512"/>
              <a:gd name="connsiteX19" fmla="*/ 2290763 w 3690938"/>
              <a:gd name="connsiteY19" fmla="*/ 995362 h 1433512"/>
              <a:gd name="connsiteX20" fmla="*/ 2295525 w 3690938"/>
              <a:gd name="connsiteY20" fmla="*/ 1095375 h 1433512"/>
              <a:gd name="connsiteX21" fmla="*/ 2428875 w 3690938"/>
              <a:gd name="connsiteY21" fmla="*/ 1095375 h 1433512"/>
              <a:gd name="connsiteX22" fmla="*/ 2443163 w 3690938"/>
              <a:gd name="connsiteY22" fmla="*/ 1200150 h 1433512"/>
              <a:gd name="connsiteX23" fmla="*/ 2667000 w 3690938"/>
              <a:gd name="connsiteY23" fmla="*/ 1190625 h 1433512"/>
              <a:gd name="connsiteX24" fmla="*/ 2681288 w 3690938"/>
              <a:gd name="connsiteY24" fmla="*/ 1300162 h 1433512"/>
              <a:gd name="connsiteX25" fmla="*/ 2781301 w 3690938"/>
              <a:gd name="connsiteY25" fmla="*/ 1304925 h 1433512"/>
              <a:gd name="connsiteX26" fmla="*/ 2786063 w 3690938"/>
              <a:gd name="connsiteY26" fmla="*/ 1433512 h 1433512"/>
              <a:gd name="connsiteX27" fmla="*/ 3690938 w 3690938"/>
              <a:gd name="connsiteY27" fmla="*/ 1433512 h 1433512"/>
              <a:gd name="connsiteX28" fmla="*/ 3690938 w 3690938"/>
              <a:gd name="connsiteY2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166813 w 3690938"/>
              <a:gd name="connsiteY4" fmla="*/ 300037 h 1433512"/>
              <a:gd name="connsiteX5" fmla="*/ 1176338 w 3690938"/>
              <a:gd name="connsiteY5" fmla="*/ 385762 h 1433512"/>
              <a:gd name="connsiteX6" fmla="*/ 1362075 w 3690938"/>
              <a:gd name="connsiteY6" fmla="*/ 390525 h 1433512"/>
              <a:gd name="connsiteX7" fmla="*/ 1362075 w 3690938"/>
              <a:gd name="connsiteY7" fmla="*/ 447675 h 1433512"/>
              <a:gd name="connsiteX8" fmla="*/ 1495426 w 3690938"/>
              <a:gd name="connsiteY8" fmla="*/ 457200 h 1433512"/>
              <a:gd name="connsiteX9" fmla="*/ 1485900 w 3690938"/>
              <a:gd name="connsiteY9" fmla="*/ 514349 h 1433512"/>
              <a:gd name="connsiteX10" fmla="*/ 1552575 w 3690938"/>
              <a:gd name="connsiteY10" fmla="*/ 519112 h 1433512"/>
              <a:gd name="connsiteX11" fmla="*/ 1557338 w 3690938"/>
              <a:gd name="connsiteY11" fmla="*/ 590550 h 1433512"/>
              <a:gd name="connsiteX12" fmla="*/ 1643063 w 3690938"/>
              <a:gd name="connsiteY12" fmla="*/ 581025 h 1433512"/>
              <a:gd name="connsiteX13" fmla="*/ 1657350 w 3690938"/>
              <a:gd name="connsiteY13" fmla="*/ 657225 h 1433512"/>
              <a:gd name="connsiteX14" fmla="*/ 1771650 w 3690938"/>
              <a:gd name="connsiteY14" fmla="*/ 666750 h 1433512"/>
              <a:gd name="connsiteX15" fmla="*/ 1771650 w 3690938"/>
              <a:gd name="connsiteY15" fmla="*/ 723900 h 1433512"/>
              <a:gd name="connsiteX16" fmla="*/ 2028825 w 3690938"/>
              <a:gd name="connsiteY16" fmla="*/ 733424 h 1433512"/>
              <a:gd name="connsiteX17" fmla="*/ 2024063 w 3690938"/>
              <a:gd name="connsiteY17" fmla="*/ 809625 h 1433512"/>
              <a:gd name="connsiteX18" fmla="*/ 2252663 w 3690938"/>
              <a:gd name="connsiteY18" fmla="*/ 809625 h 1433512"/>
              <a:gd name="connsiteX19" fmla="*/ 2271712 w 3690938"/>
              <a:gd name="connsiteY19" fmla="*/ 995362 h 1433512"/>
              <a:gd name="connsiteX20" fmla="*/ 2290763 w 3690938"/>
              <a:gd name="connsiteY20" fmla="*/ 995362 h 1433512"/>
              <a:gd name="connsiteX21" fmla="*/ 2295525 w 3690938"/>
              <a:gd name="connsiteY21" fmla="*/ 1095375 h 1433512"/>
              <a:gd name="connsiteX22" fmla="*/ 2428875 w 3690938"/>
              <a:gd name="connsiteY22" fmla="*/ 1095375 h 1433512"/>
              <a:gd name="connsiteX23" fmla="*/ 2443163 w 3690938"/>
              <a:gd name="connsiteY23" fmla="*/ 1200150 h 1433512"/>
              <a:gd name="connsiteX24" fmla="*/ 2667000 w 3690938"/>
              <a:gd name="connsiteY24" fmla="*/ 1190625 h 1433512"/>
              <a:gd name="connsiteX25" fmla="*/ 2681288 w 3690938"/>
              <a:gd name="connsiteY25" fmla="*/ 1300162 h 1433512"/>
              <a:gd name="connsiteX26" fmla="*/ 2781301 w 3690938"/>
              <a:gd name="connsiteY26" fmla="*/ 1304925 h 1433512"/>
              <a:gd name="connsiteX27" fmla="*/ 2786063 w 3690938"/>
              <a:gd name="connsiteY27" fmla="*/ 1433512 h 1433512"/>
              <a:gd name="connsiteX28" fmla="*/ 3690938 w 3690938"/>
              <a:gd name="connsiteY28" fmla="*/ 1433512 h 1433512"/>
              <a:gd name="connsiteX29" fmla="*/ 3690938 w 3690938"/>
              <a:gd name="connsiteY29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166813 w 3690938"/>
              <a:gd name="connsiteY4" fmla="*/ 300037 h 1433512"/>
              <a:gd name="connsiteX5" fmla="*/ 1176338 w 3690938"/>
              <a:gd name="connsiteY5" fmla="*/ 385762 h 1433512"/>
              <a:gd name="connsiteX6" fmla="*/ 1362075 w 3690938"/>
              <a:gd name="connsiteY6" fmla="*/ 390525 h 1433512"/>
              <a:gd name="connsiteX7" fmla="*/ 1362075 w 3690938"/>
              <a:gd name="connsiteY7" fmla="*/ 447675 h 1433512"/>
              <a:gd name="connsiteX8" fmla="*/ 1495426 w 3690938"/>
              <a:gd name="connsiteY8" fmla="*/ 457200 h 1433512"/>
              <a:gd name="connsiteX9" fmla="*/ 1485900 w 3690938"/>
              <a:gd name="connsiteY9" fmla="*/ 514349 h 1433512"/>
              <a:gd name="connsiteX10" fmla="*/ 1552575 w 3690938"/>
              <a:gd name="connsiteY10" fmla="*/ 519112 h 1433512"/>
              <a:gd name="connsiteX11" fmla="*/ 1557338 w 3690938"/>
              <a:gd name="connsiteY11" fmla="*/ 590550 h 1433512"/>
              <a:gd name="connsiteX12" fmla="*/ 1643063 w 3690938"/>
              <a:gd name="connsiteY12" fmla="*/ 581025 h 1433512"/>
              <a:gd name="connsiteX13" fmla="*/ 1657350 w 3690938"/>
              <a:gd name="connsiteY13" fmla="*/ 657225 h 1433512"/>
              <a:gd name="connsiteX14" fmla="*/ 1771650 w 3690938"/>
              <a:gd name="connsiteY14" fmla="*/ 666750 h 1433512"/>
              <a:gd name="connsiteX15" fmla="*/ 1771650 w 3690938"/>
              <a:gd name="connsiteY15" fmla="*/ 723900 h 1433512"/>
              <a:gd name="connsiteX16" fmla="*/ 2028825 w 3690938"/>
              <a:gd name="connsiteY16" fmla="*/ 733424 h 1433512"/>
              <a:gd name="connsiteX17" fmla="*/ 2024063 w 3690938"/>
              <a:gd name="connsiteY17" fmla="*/ 809625 h 1433512"/>
              <a:gd name="connsiteX18" fmla="*/ 2252663 w 3690938"/>
              <a:gd name="connsiteY18" fmla="*/ 809625 h 1433512"/>
              <a:gd name="connsiteX19" fmla="*/ 2271712 w 3690938"/>
              <a:gd name="connsiteY19" fmla="*/ 995362 h 1433512"/>
              <a:gd name="connsiteX20" fmla="*/ 2290763 w 3690938"/>
              <a:gd name="connsiteY20" fmla="*/ 995362 h 1433512"/>
              <a:gd name="connsiteX21" fmla="*/ 2295525 w 3690938"/>
              <a:gd name="connsiteY21" fmla="*/ 1095375 h 1433512"/>
              <a:gd name="connsiteX22" fmla="*/ 2428875 w 3690938"/>
              <a:gd name="connsiteY22" fmla="*/ 1095375 h 1433512"/>
              <a:gd name="connsiteX23" fmla="*/ 2443163 w 3690938"/>
              <a:gd name="connsiteY23" fmla="*/ 1200150 h 1433512"/>
              <a:gd name="connsiteX24" fmla="*/ 2667000 w 3690938"/>
              <a:gd name="connsiteY24" fmla="*/ 1190625 h 1433512"/>
              <a:gd name="connsiteX25" fmla="*/ 2681288 w 3690938"/>
              <a:gd name="connsiteY25" fmla="*/ 1300162 h 1433512"/>
              <a:gd name="connsiteX26" fmla="*/ 2781301 w 3690938"/>
              <a:gd name="connsiteY26" fmla="*/ 1304925 h 1433512"/>
              <a:gd name="connsiteX27" fmla="*/ 2786063 w 3690938"/>
              <a:gd name="connsiteY27" fmla="*/ 1433512 h 1433512"/>
              <a:gd name="connsiteX28" fmla="*/ 3690938 w 3690938"/>
              <a:gd name="connsiteY28" fmla="*/ 1433512 h 1433512"/>
              <a:gd name="connsiteX29" fmla="*/ 3690938 w 3690938"/>
              <a:gd name="connsiteY29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176338 w 3690938"/>
              <a:gd name="connsiteY4" fmla="*/ 319087 h 1433512"/>
              <a:gd name="connsiteX5" fmla="*/ 1176338 w 3690938"/>
              <a:gd name="connsiteY5" fmla="*/ 385762 h 1433512"/>
              <a:gd name="connsiteX6" fmla="*/ 1362075 w 3690938"/>
              <a:gd name="connsiteY6" fmla="*/ 390525 h 1433512"/>
              <a:gd name="connsiteX7" fmla="*/ 1362075 w 3690938"/>
              <a:gd name="connsiteY7" fmla="*/ 447675 h 1433512"/>
              <a:gd name="connsiteX8" fmla="*/ 1495426 w 3690938"/>
              <a:gd name="connsiteY8" fmla="*/ 457200 h 1433512"/>
              <a:gd name="connsiteX9" fmla="*/ 1485900 w 3690938"/>
              <a:gd name="connsiteY9" fmla="*/ 514349 h 1433512"/>
              <a:gd name="connsiteX10" fmla="*/ 1552575 w 3690938"/>
              <a:gd name="connsiteY10" fmla="*/ 519112 h 1433512"/>
              <a:gd name="connsiteX11" fmla="*/ 1557338 w 3690938"/>
              <a:gd name="connsiteY11" fmla="*/ 590550 h 1433512"/>
              <a:gd name="connsiteX12" fmla="*/ 1643063 w 3690938"/>
              <a:gd name="connsiteY12" fmla="*/ 581025 h 1433512"/>
              <a:gd name="connsiteX13" fmla="*/ 1657350 w 3690938"/>
              <a:gd name="connsiteY13" fmla="*/ 657225 h 1433512"/>
              <a:gd name="connsiteX14" fmla="*/ 1771650 w 3690938"/>
              <a:gd name="connsiteY14" fmla="*/ 666750 h 1433512"/>
              <a:gd name="connsiteX15" fmla="*/ 1771650 w 3690938"/>
              <a:gd name="connsiteY15" fmla="*/ 723900 h 1433512"/>
              <a:gd name="connsiteX16" fmla="*/ 2028825 w 3690938"/>
              <a:gd name="connsiteY16" fmla="*/ 733424 h 1433512"/>
              <a:gd name="connsiteX17" fmla="*/ 2024063 w 3690938"/>
              <a:gd name="connsiteY17" fmla="*/ 809625 h 1433512"/>
              <a:gd name="connsiteX18" fmla="*/ 2252663 w 3690938"/>
              <a:gd name="connsiteY18" fmla="*/ 809625 h 1433512"/>
              <a:gd name="connsiteX19" fmla="*/ 2271712 w 3690938"/>
              <a:gd name="connsiteY19" fmla="*/ 995362 h 1433512"/>
              <a:gd name="connsiteX20" fmla="*/ 2290763 w 3690938"/>
              <a:gd name="connsiteY20" fmla="*/ 995362 h 1433512"/>
              <a:gd name="connsiteX21" fmla="*/ 2295525 w 3690938"/>
              <a:gd name="connsiteY21" fmla="*/ 1095375 h 1433512"/>
              <a:gd name="connsiteX22" fmla="*/ 2428875 w 3690938"/>
              <a:gd name="connsiteY22" fmla="*/ 1095375 h 1433512"/>
              <a:gd name="connsiteX23" fmla="*/ 2443163 w 3690938"/>
              <a:gd name="connsiteY23" fmla="*/ 1200150 h 1433512"/>
              <a:gd name="connsiteX24" fmla="*/ 2667000 w 3690938"/>
              <a:gd name="connsiteY24" fmla="*/ 1190625 h 1433512"/>
              <a:gd name="connsiteX25" fmla="*/ 2681288 w 3690938"/>
              <a:gd name="connsiteY25" fmla="*/ 1300162 h 1433512"/>
              <a:gd name="connsiteX26" fmla="*/ 2781301 w 3690938"/>
              <a:gd name="connsiteY26" fmla="*/ 1304925 h 1433512"/>
              <a:gd name="connsiteX27" fmla="*/ 2786063 w 3690938"/>
              <a:gd name="connsiteY27" fmla="*/ 1433512 h 1433512"/>
              <a:gd name="connsiteX28" fmla="*/ 3690938 w 3690938"/>
              <a:gd name="connsiteY28" fmla="*/ 1433512 h 1433512"/>
              <a:gd name="connsiteX29" fmla="*/ 3690938 w 3690938"/>
              <a:gd name="connsiteY29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176338 w 3690938"/>
              <a:gd name="connsiteY4" fmla="*/ 333375 h 1433512"/>
              <a:gd name="connsiteX5" fmla="*/ 1176338 w 3690938"/>
              <a:gd name="connsiteY5" fmla="*/ 385762 h 1433512"/>
              <a:gd name="connsiteX6" fmla="*/ 1362075 w 3690938"/>
              <a:gd name="connsiteY6" fmla="*/ 390525 h 1433512"/>
              <a:gd name="connsiteX7" fmla="*/ 1362075 w 3690938"/>
              <a:gd name="connsiteY7" fmla="*/ 447675 h 1433512"/>
              <a:gd name="connsiteX8" fmla="*/ 1495426 w 3690938"/>
              <a:gd name="connsiteY8" fmla="*/ 457200 h 1433512"/>
              <a:gd name="connsiteX9" fmla="*/ 1485900 w 3690938"/>
              <a:gd name="connsiteY9" fmla="*/ 514349 h 1433512"/>
              <a:gd name="connsiteX10" fmla="*/ 1552575 w 3690938"/>
              <a:gd name="connsiteY10" fmla="*/ 519112 h 1433512"/>
              <a:gd name="connsiteX11" fmla="*/ 1557338 w 3690938"/>
              <a:gd name="connsiteY11" fmla="*/ 590550 h 1433512"/>
              <a:gd name="connsiteX12" fmla="*/ 1643063 w 3690938"/>
              <a:gd name="connsiteY12" fmla="*/ 581025 h 1433512"/>
              <a:gd name="connsiteX13" fmla="*/ 1657350 w 3690938"/>
              <a:gd name="connsiteY13" fmla="*/ 657225 h 1433512"/>
              <a:gd name="connsiteX14" fmla="*/ 1771650 w 3690938"/>
              <a:gd name="connsiteY14" fmla="*/ 666750 h 1433512"/>
              <a:gd name="connsiteX15" fmla="*/ 1771650 w 3690938"/>
              <a:gd name="connsiteY15" fmla="*/ 723900 h 1433512"/>
              <a:gd name="connsiteX16" fmla="*/ 2028825 w 3690938"/>
              <a:gd name="connsiteY16" fmla="*/ 733424 h 1433512"/>
              <a:gd name="connsiteX17" fmla="*/ 2024063 w 3690938"/>
              <a:gd name="connsiteY17" fmla="*/ 809625 h 1433512"/>
              <a:gd name="connsiteX18" fmla="*/ 2252663 w 3690938"/>
              <a:gd name="connsiteY18" fmla="*/ 809625 h 1433512"/>
              <a:gd name="connsiteX19" fmla="*/ 2271712 w 3690938"/>
              <a:gd name="connsiteY19" fmla="*/ 995362 h 1433512"/>
              <a:gd name="connsiteX20" fmla="*/ 2290763 w 3690938"/>
              <a:gd name="connsiteY20" fmla="*/ 995362 h 1433512"/>
              <a:gd name="connsiteX21" fmla="*/ 2295525 w 3690938"/>
              <a:gd name="connsiteY21" fmla="*/ 1095375 h 1433512"/>
              <a:gd name="connsiteX22" fmla="*/ 2428875 w 3690938"/>
              <a:gd name="connsiteY22" fmla="*/ 1095375 h 1433512"/>
              <a:gd name="connsiteX23" fmla="*/ 2443163 w 3690938"/>
              <a:gd name="connsiteY23" fmla="*/ 1200150 h 1433512"/>
              <a:gd name="connsiteX24" fmla="*/ 2667000 w 3690938"/>
              <a:gd name="connsiteY24" fmla="*/ 1190625 h 1433512"/>
              <a:gd name="connsiteX25" fmla="*/ 2681288 w 3690938"/>
              <a:gd name="connsiteY25" fmla="*/ 1300162 h 1433512"/>
              <a:gd name="connsiteX26" fmla="*/ 2781301 w 3690938"/>
              <a:gd name="connsiteY26" fmla="*/ 1304925 h 1433512"/>
              <a:gd name="connsiteX27" fmla="*/ 2786063 w 3690938"/>
              <a:gd name="connsiteY27" fmla="*/ 1433512 h 1433512"/>
              <a:gd name="connsiteX28" fmla="*/ 3690938 w 3690938"/>
              <a:gd name="connsiteY28" fmla="*/ 1433512 h 1433512"/>
              <a:gd name="connsiteX29" fmla="*/ 3690938 w 3690938"/>
              <a:gd name="connsiteY29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028700 w 3690938"/>
              <a:gd name="connsiteY4" fmla="*/ 323850 h 1433512"/>
              <a:gd name="connsiteX5" fmla="*/ 1176338 w 3690938"/>
              <a:gd name="connsiteY5" fmla="*/ 333375 h 1433512"/>
              <a:gd name="connsiteX6" fmla="*/ 1176338 w 3690938"/>
              <a:gd name="connsiteY6" fmla="*/ 385762 h 1433512"/>
              <a:gd name="connsiteX7" fmla="*/ 1362075 w 3690938"/>
              <a:gd name="connsiteY7" fmla="*/ 390525 h 1433512"/>
              <a:gd name="connsiteX8" fmla="*/ 1362075 w 3690938"/>
              <a:gd name="connsiteY8" fmla="*/ 447675 h 1433512"/>
              <a:gd name="connsiteX9" fmla="*/ 1495426 w 3690938"/>
              <a:gd name="connsiteY9" fmla="*/ 457200 h 1433512"/>
              <a:gd name="connsiteX10" fmla="*/ 1485900 w 3690938"/>
              <a:gd name="connsiteY10" fmla="*/ 514349 h 1433512"/>
              <a:gd name="connsiteX11" fmla="*/ 1552575 w 3690938"/>
              <a:gd name="connsiteY11" fmla="*/ 519112 h 1433512"/>
              <a:gd name="connsiteX12" fmla="*/ 1557338 w 3690938"/>
              <a:gd name="connsiteY12" fmla="*/ 590550 h 1433512"/>
              <a:gd name="connsiteX13" fmla="*/ 1643063 w 3690938"/>
              <a:gd name="connsiteY13" fmla="*/ 581025 h 1433512"/>
              <a:gd name="connsiteX14" fmla="*/ 1657350 w 3690938"/>
              <a:gd name="connsiteY14" fmla="*/ 657225 h 1433512"/>
              <a:gd name="connsiteX15" fmla="*/ 1771650 w 3690938"/>
              <a:gd name="connsiteY15" fmla="*/ 666750 h 1433512"/>
              <a:gd name="connsiteX16" fmla="*/ 1771650 w 3690938"/>
              <a:gd name="connsiteY16" fmla="*/ 723900 h 1433512"/>
              <a:gd name="connsiteX17" fmla="*/ 2028825 w 3690938"/>
              <a:gd name="connsiteY17" fmla="*/ 733424 h 1433512"/>
              <a:gd name="connsiteX18" fmla="*/ 2024063 w 3690938"/>
              <a:gd name="connsiteY18" fmla="*/ 809625 h 1433512"/>
              <a:gd name="connsiteX19" fmla="*/ 2252663 w 3690938"/>
              <a:gd name="connsiteY19" fmla="*/ 809625 h 1433512"/>
              <a:gd name="connsiteX20" fmla="*/ 2271712 w 3690938"/>
              <a:gd name="connsiteY20" fmla="*/ 995362 h 1433512"/>
              <a:gd name="connsiteX21" fmla="*/ 2290763 w 3690938"/>
              <a:gd name="connsiteY21" fmla="*/ 995362 h 1433512"/>
              <a:gd name="connsiteX22" fmla="*/ 2295525 w 3690938"/>
              <a:gd name="connsiteY22" fmla="*/ 1095375 h 1433512"/>
              <a:gd name="connsiteX23" fmla="*/ 2428875 w 3690938"/>
              <a:gd name="connsiteY23" fmla="*/ 1095375 h 1433512"/>
              <a:gd name="connsiteX24" fmla="*/ 2443163 w 3690938"/>
              <a:gd name="connsiteY24" fmla="*/ 1200150 h 1433512"/>
              <a:gd name="connsiteX25" fmla="*/ 2667000 w 3690938"/>
              <a:gd name="connsiteY25" fmla="*/ 1190625 h 1433512"/>
              <a:gd name="connsiteX26" fmla="*/ 2681288 w 3690938"/>
              <a:gd name="connsiteY26" fmla="*/ 1300162 h 1433512"/>
              <a:gd name="connsiteX27" fmla="*/ 2781301 w 3690938"/>
              <a:gd name="connsiteY27" fmla="*/ 1304925 h 1433512"/>
              <a:gd name="connsiteX28" fmla="*/ 2786063 w 3690938"/>
              <a:gd name="connsiteY28" fmla="*/ 1433512 h 1433512"/>
              <a:gd name="connsiteX29" fmla="*/ 3690938 w 3690938"/>
              <a:gd name="connsiteY29" fmla="*/ 1433512 h 1433512"/>
              <a:gd name="connsiteX30" fmla="*/ 3690938 w 3690938"/>
              <a:gd name="connsiteY30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028700 w 3690938"/>
              <a:gd name="connsiteY4" fmla="*/ 323850 h 1433512"/>
              <a:gd name="connsiteX5" fmla="*/ 1176338 w 3690938"/>
              <a:gd name="connsiteY5" fmla="*/ 333375 h 1433512"/>
              <a:gd name="connsiteX6" fmla="*/ 1176338 w 3690938"/>
              <a:gd name="connsiteY6" fmla="*/ 385762 h 1433512"/>
              <a:gd name="connsiteX7" fmla="*/ 1362075 w 3690938"/>
              <a:gd name="connsiteY7" fmla="*/ 390525 h 1433512"/>
              <a:gd name="connsiteX8" fmla="*/ 1362075 w 3690938"/>
              <a:gd name="connsiteY8" fmla="*/ 447675 h 1433512"/>
              <a:gd name="connsiteX9" fmla="*/ 1495426 w 3690938"/>
              <a:gd name="connsiteY9" fmla="*/ 457200 h 1433512"/>
              <a:gd name="connsiteX10" fmla="*/ 1485900 w 3690938"/>
              <a:gd name="connsiteY10" fmla="*/ 514349 h 1433512"/>
              <a:gd name="connsiteX11" fmla="*/ 1552575 w 3690938"/>
              <a:gd name="connsiteY11" fmla="*/ 519112 h 1433512"/>
              <a:gd name="connsiteX12" fmla="*/ 1557338 w 3690938"/>
              <a:gd name="connsiteY12" fmla="*/ 590550 h 1433512"/>
              <a:gd name="connsiteX13" fmla="*/ 1643063 w 3690938"/>
              <a:gd name="connsiteY13" fmla="*/ 581025 h 1433512"/>
              <a:gd name="connsiteX14" fmla="*/ 1657350 w 3690938"/>
              <a:gd name="connsiteY14" fmla="*/ 657225 h 1433512"/>
              <a:gd name="connsiteX15" fmla="*/ 1771650 w 3690938"/>
              <a:gd name="connsiteY15" fmla="*/ 666750 h 1433512"/>
              <a:gd name="connsiteX16" fmla="*/ 1771650 w 3690938"/>
              <a:gd name="connsiteY16" fmla="*/ 723900 h 1433512"/>
              <a:gd name="connsiteX17" fmla="*/ 2028825 w 3690938"/>
              <a:gd name="connsiteY17" fmla="*/ 733424 h 1433512"/>
              <a:gd name="connsiteX18" fmla="*/ 2024063 w 3690938"/>
              <a:gd name="connsiteY18" fmla="*/ 809625 h 1433512"/>
              <a:gd name="connsiteX19" fmla="*/ 2252663 w 3690938"/>
              <a:gd name="connsiteY19" fmla="*/ 809625 h 1433512"/>
              <a:gd name="connsiteX20" fmla="*/ 2271712 w 3690938"/>
              <a:gd name="connsiteY20" fmla="*/ 995362 h 1433512"/>
              <a:gd name="connsiteX21" fmla="*/ 2290763 w 3690938"/>
              <a:gd name="connsiteY21" fmla="*/ 995362 h 1433512"/>
              <a:gd name="connsiteX22" fmla="*/ 2295525 w 3690938"/>
              <a:gd name="connsiteY22" fmla="*/ 1095375 h 1433512"/>
              <a:gd name="connsiteX23" fmla="*/ 2428875 w 3690938"/>
              <a:gd name="connsiteY23" fmla="*/ 1095375 h 1433512"/>
              <a:gd name="connsiteX24" fmla="*/ 2443163 w 3690938"/>
              <a:gd name="connsiteY24" fmla="*/ 1200150 h 1433512"/>
              <a:gd name="connsiteX25" fmla="*/ 2667000 w 3690938"/>
              <a:gd name="connsiteY25" fmla="*/ 1190625 h 1433512"/>
              <a:gd name="connsiteX26" fmla="*/ 2681288 w 3690938"/>
              <a:gd name="connsiteY26" fmla="*/ 1300162 h 1433512"/>
              <a:gd name="connsiteX27" fmla="*/ 2781301 w 3690938"/>
              <a:gd name="connsiteY27" fmla="*/ 1304925 h 1433512"/>
              <a:gd name="connsiteX28" fmla="*/ 2786063 w 3690938"/>
              <a:gd name="connsiteY28" fmla="*/ 1433512 h 1433512"/>
              <a:gd name="connsiteX29" fmla="*/ 3690938 w 3690938"/>
              <a:gd name="connsiteY29" fmla="*/ 1433512 h 1433512"/>
              <a:gd name="connsiteX30" fmla="*/ 3690938 w 3690938"/>
              <a:gd name="connsiteY30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181100 w 3690938"/>
              <a:gd name="connsiteY4" fmla="*/ 180975 h 1433512"/>
              <a:gd name="connsiteX5" fmla="*/ 1028700 w 3690938"/>
              <a:gd name="connsiteY5" fmla="*/ 323850 h 1433512"/>
              <a:gd name="connsiteX6" fmla="*/ 1176338 w 3690938"/>
              <a:gd name="connsiteY6" fmla="*/ 333375 h 1433512"/>
              <a:gd name="connsiteX7" fmla="*/ 1176338 w 3690938"/>
              <a:gd name="connsiteY7" fmla="*/ 385762 h 1433512"/>
              <a:gd name="connsiteX8" fmla="*/ 1362075 w 3690938"/>
              <a:gd name="connsiteY8" fmla="*/ 390525 h 1433512"/>
              <a:gd name="connsiteX9" fmla="*/ 1362075 w 3690938"/>
              <a:gd name="connsiteY9" fmla="*/ 447675 h 1433512"/>
              <a:gd name="connsiteX10" fmla="*/ 1495426 w 3690938"/>
              <a:gd name="connsiteY10" fmla="*/ 457200 h 1433512"/>
              <a:gd name="connsiteX11" fmla="*/ 1485900 w 3690938"/>
              <a:gd name="connsiteY11" fmla="*/ 514349 h 1433512"/>
              <a:gd name="connsiteX12" fmla="*/ 1552575 w 3690938"/>
              <a:gd name="connsiteY12" fmla="*/ 519112 h 1433512"/>
              <a:gd name="connsiteX13" fmla="*/ 1557338 w 3690938"/>
              <a:gd name="connsiteY13" fmla="*/ 590550 h 1433512"/>
              <a:gd name="connsiteX14" fmla="*/ 1643063 w 3690938"/>
              <a:gd name="connsiteY14" fmla="*/ 581025 h 1433512"/>
              <a:gd name="connsiteX15" fmla="*/ 1657350 w 3690938"/>
              <a:gd name="connsiteY15" fmla="*/ 657225 h 1433512"/>
              <a:gd name="connsiteX16" fmla="*/ 1771650 w 3690938"/>
              <a:gd name="connsiteY16" fmla="*/ 666750 h 1433512"/>
              <a:gd name="connsiteX17" fmla="*/ 1771650 w 3690938"/>
              <a:gd name="connsiteY17" fmla="*/ 723900 h 1433512"/>
              <a:gd name="connsiteX18" fmla="*/ 2028825 w 3690938"/>
              <a:gd name="connsiteY18" fmla="*/ 733424 h 1433512"/>
              <a:gd name="connsiteX19" fmla="*/ 2024063 w 3690938"/>
              <a:gd name="connsiteY19" fmla="*/ 809625 h 1433512"/>
              <a:gd name="connsiteX20" fmla="*/ 2252663 w 3690938"/>
              <a:gd name="connsiteY20" fmla="*/ 809625 h 1433512"/>
              <a:gd name="connsiteX21" fmla="*/ 2271712 w 3690938"/>
              <a:gd name="connsiteY21" fmla="*/ 995362 h 1433512"/>
              <a:gd name="connsiteX22" fmla="*/ 2290763 w 3690938"/>
              <a:gd name="connsiteY22" fmla="*/ 995362 h 1433512"/>
              <a:gd name="connsiteX23" fmla="*/ 2295525 w 3690938"/>
              <a:gd name="connsiteY23" fmla="*/ 1095375 h 1433512"/>
              <a:gd name="connsiteX24" fmla="*/ 2428875 w 3690938"/>
              <a:gd name="connsiteY24" fmla="*/ 1095375 h 1433512"/>
              <a:gd name="connsiteX25" fmla="*/ 2443163 w 3690938"/>
              <a:gd name="connsiteY25" fmla="*/ 1200150 h 1433512"/>
              <a:gd name="connsiteX26" fmla="*/ 2667000 w 3690938"/>
              <a:gd name="connsiteY26" fmla="*/ 1190625 h 1433512"/>
              <a:gd name="connsiteX27" fmla="*/ 2681288 w 3690938"/>
              <a:gd name="connsiteY27" fmla="*/ 1300162 h 1433512"/>
              <a:gd name="connsiteX28" fmla="*/ 2781301 w 3690938"/>
              <a:gd name="connsiteY28" fmla="*/ 1304925 h 1433512"/>
              <a:gd name="connsiteX29" fmla="*/ 2786063 w 3690938"/>
              <a:gd name="connsiteY29" fmla="*/ 1433512 h 1433512"/>
              <a:gd name="connsiteX30" fmla="*/ 3690938 w 3690938"/>
              <a:gd name="connsiteY30" fmla="*/ 1433512 h 1433512"/>
              <a:gd name="connsiteX31" fmla="*/ 3690938 w 3690938"/>
              <a:gd name="connsiteY31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181100 w 3690938"/>
              <a:gd name="connsiteY4" fmla="*/ 180975 h 1433512"/>
              <a:gd name="connsiteX5" fmla="*/ 1028700 w 3690938"/>
              <a:gd name="connsiteY5" fmla="*/ 323850 h 1433512"/>
              <a:gd name="connsiteX6" fmla="*/ 1176338 w 3690938"/>
              <a:gd name="connsiteY6" fmla="*/ 333375 h 1433512"/>
              <a:gd name="connsiteX7" fmla="*/ 1176338 w 3690938"/>
              <a:gd name="connsiteY7" fmla="*/ 385762 h 1433512"/>
              <a:gd name="connsiteX8" fmla="*/ 1362075 w 3690938"/>
              <a:gd name="connsiteY8" fmla="*/ 390525 h 1433512"/>
              <a:gd name="connsiteX9" fmla="*/ 1362075 w 3690938"/>
              <a:gd name="connsiteY9" fmla="*/ 447675 h 1433512"/>
              <a:gd name="connsiteX10" fmla="*/ 1495426 w 3690938"/>
              <a:gd name="connsiteY10" fmla="*/ 457200 h 1433512"/>
              <a:gd name="connsiteX11" fmla="*/ 1485900 w 3690938"/>
              <a:gd name="connsiteY11" fmla="*/ 514349 h 1433512"/>
              <a:gd name="connsiteX12" fmla="*/ 1552575 w 3690938"/>
              <a:gd name="connsiteY12" fmla="*/ 519112 h 1433512"/>
              <a:gd name="connsiteX13" fmla="*/ 1557338 w 3690938"/>
              <a:gd name="connsiteY13" fmla="*/ 590550 h 1433512"/>
              <a:gd name="connsiteX14" fmla="*/ 1643063 w 3690938"/>
              <a:gd name="connsiteY14" fmla="*/ 581025 h 1433512"/>
              <a:gd name="connsiteX15" fmla="*/ 1657350 w 3690938"/>
              <a:gd name="connsiteY15" fmla="*/ 657225 h 1433512"/>
              <a:gd name="connsiteX16" fmla="*/ 1771650 w 3690938"/>
              <a:gd name="connsiteY16" fmla="*/ 666750 h 1433512"/>
              <a:gd name="connsiteX17" fmla="*/ 1771650 w 3690938"/>
              <a:gd name="connsiteY17" fmla="*/ 723900 h 1433512"/>
              <a:gd name="connsiteX18" fmla="*/ 2028825 w 3690938"/>
              <a:gd name="connsiteY18" fmla="*/ 733424 h 1433512"/>
              <a:gd name="connsiteX19" fmla="*/ 2024063 w 3690938"/>
              <a:gd name="connsiteY19" fmla="*/ 809625 h 1433512"/>
              <a:gd name="connsiteX20" fmla="*/ 2252663 w 3690938"/>
              <a:gd name="connsiteY20" fmla="*/ 809625 h 1433512"/>
              <a:gd name="connsiteX21" fmla="*/ 2271712 w 3690938"/>
              <a:gd name="connsiteY21" fmla="*/ 995362 h 1433512"/>
              <a:gd name="connsiteX22" fmla="*/ 2290763 w 3690938"/>
              <a:gd name="connsiteY22" fmla="*/ 995362 h 1433512"/>
              <a:gd name="connsiteX23" fmla="*/ 2295525 w 3690938"/>
              <a:gd name="connsiteY23" fmla="*/ 1095375 h 1433512"/>
              <a:gd name="connsiteX24" fmla="*/ 2428875 w 3690938"/>
              <a:gd name="connsiteY24" fmla="*/ 1095375 h 1433512"/>
              <a:gd name="connsiteX25" fmla="*/ 2443163 w 3690938"/>
              <a:gd name="connsiteY25" fmla="*/ 1200150 h 1433512"/>
              <a:gd name="connsiteX26" fmla="*/ 2667000 w 3690938"/>
              <a:gd name="connsiteY26" fmla="*/ 1190625 h 1433512"/>
              <a:gd name="connsiteX27" fmla="*/ 2681288 w 3690938"/>
              <a:gd name="connsiteY27" fmla="*/ 1300162 h 1433512"/>
              <a:gd name="connsiteX28" fmla="*/ 2781301 w 3690938"/>
              <a:gd name="connsiteY28" fmla="*/ 1304925 h 1433512"/>
              <a:gd name="connsiteX29" fmla="*/ 2786063 w 3690938"/>
              <a:gd name="connsiteY29" fmla="*/ 1433512 h 1433512"/>
              <a:gd name="connsiteX30" fmla="*/ 3690938 w 3690938"/>
              <a:gd name="connsiteY30" fmla="*/ 1433512 h 1433512"/>
              <a:gd name="connsiteX31" fmla="*/ 3690938 w 3690938"/>
              <a:gd name="connsiteY31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023938 w 3690938"/>
              <a:gd name="connsiteY4" fmla="*/ 285750 h 1433512"/>
              <a:gd name="connsiteX5" fmla="*/ 1028700 w 3690938"/>
              <a:gd name="connsiteY5" fmla="*/ 323850 h 1433512"/>
              <a:gd name="connsiteX6" fmla="*/ 1176338 w 3690938"/>
              <a:gd name="connsiteY6" fmla="*/ 333375 h 1433512"/>
              <a:gd name="connsiteX7" fmla="*/ 1176338 w 3690938"/>
              <a:gd name="connsiteY7" fmla="*/ 385762 h 1433512"/>
              <a:gd name="connsiteX8" fmla="*/ 1362075 w 3690938"/>
              <a:gd name="connsiteY8" fmla="*/ 390525 h 1433512"/>
              <a:gd name="connsiteX9" fmla="*/ 1362075 w 3690938"/>
              <a:gd name="connsiteY9" fmla="*/ 447675 h 1433512"/>
              <a:gd name="connsiteX10" fmla="*/ 1495426 w 3690938"/>
              <a:gd name="connsiteY10" fmla="*/ 457200 h 1433512"/>
              <a:gd name="connsiteX11" fmla="*/ 1485900 w 3690938"/>
              <a:gd name="connsiteY11" fmla="*/ 514349 h 1433512"/>
              <a:gd name="connsiteX12" fmla="*/ 1552575 w 3690938"/>
              <a:gd name="connsiteY12" fmla="*/ 519112 h 1433512"/>
              <a:gd name="connsiteX13" fmla="*/ 1557338 w 3690938"/>
              <a:gd name="connsiteY13" fmla="*/ 590550 h 1433512"/>
              <a:gd name="connsiteX14" fmla="*/ 1643063 w 3690938"/>
              <a:gd name="connsiteY14" fmla="*/ 581025 h 1433512"/>
              <a:gd name="connsiteX15" fmla="*/ 1657350 w 3690938"/>
              <a:gd name="connsiteY15" fmla="*/ 657225 h 1433512"/>
              <a:gd name="connsiteX16" fmla="*/ 1771650 w 3690938"/>
              <a:gd name="connsiteY16" fmla="*/ 666750 h 1433512"/>
              <a:gd name="connsiteX17" fmla="*/ 1771650 w 3690938"/>
              <a:gd name="connsiteY17" fmla="*/ 723900 h 1433512"/>
              <a:gd name="connsiteX18" fmla="*/ 2028825 w 3690938"/>
              <a:gd name="connsiteY18" fmla="*/ 733424 h 1433512"/>
              <a:gd name="connsiteX19" fmla="*/ 2024063 w 3690938"/>
              <a:gd name="connsiteY19" fmla="*/ 809625 h 1433512"/>
              <a:gd name="connsiteX20" fmla="*/ 2252663 w 3690938"/>
              <a:gd name="connsiteY20" fmla="*/ 809625 h 1433512"/>
              <a:gd name="connsiteX21" fmla="*/ 2271712 w 3690938"/>
              <a:gd name="connsiteY21" fmla="*/ 995362 h 1433512"/>
              <a:gd name="connsiteX22" fmla="*/ 2290763 w 3690938"/>
              <a:gd name="connsiteY22" fmla="*/ 995362 h 1433512"/>
              <a:gd name="connsiteX23" fmla="*/ 2295525 w 3690938"/>
              <a:gd name="connsiteY23" fmla="*/ 1095375 h 1433512"/>
              <a:gd name="connsiteX24" fmla="*/ 2428875 w 3690938"/>
              <a:gd name="connsiteY24" fmla="*/ 1095375 h 1433512"/>
              <a:gd name="connsiteX25" fmla="*/ 2443163 w 3690938"/>
              <a:gd name="connsiteY25" fmla="*/ 1200150 h 1433512"/>
              <a:gd name="connsiteX26" fmla="*/ 2667000 w 3690938"/>
              <a:gd name="connsiteY26" fmla="*/ 1190625 h 1433512"/>
              <a:gd name="connsiteX27" fmla="*/ 2681288 w 3690938"/>
              <a:gd name="connsiteY27" fmla="*/ 1300162 h 1433512"/>
              <a:gd name="connsiteX28" fmla="*/ 2781301 w 3690938"/>
              <a:gd name="connsiteY28" fmla="*/ 1304925 h 1433512"/>
              <a:gd name="connsiteX29" fmla="*/ 2786063 w 3690938"/>
              <a:gd name="connsiteY29" fmla="*/ 1433512 h 1433512"/>
              <a:gd name="connsiteX30" fmla="*/ 3690938 w 3690938"/>
              <a:gd name="connsiteY30" fmla="*/ 1433512 h 1433512"/>
              <a:gd name="connsiteX31" fmla="*/ 3690938 w 3690938"/>
              <a:gd name="connsiteY31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871538 w 3690938"/>
              <a:gd name="connsiteY4" fmla="*/ 304800 h 1433512"/>
              <a:gd name="connsiteX5" fmla="*/ 1023938 w 3690938"/>
              <a:gd name="connsiteY5" fmla="*/ 285750 h 1433512"/>
              <a:gd name="connsiteX6" fmla="*/ 1028700 w 3690938"/>
              <a:gd name="connsiteY6" fmla="*/ 323850 h 1433512"/>
              <a:gd name="connsiteX7" fmla="*/ 1176338 w 3690938"/>
              <a:gd name="connsiteY7" fmla="*/ 333375 h 1433512"/>
              <a:gd name="connsiteX8" fmla="*/ 1176338 w 3690938"/>
              <a:gd name="connsiteY8" fmla="*/ 385762 h 1433512"/>
              <a:gd name="connsiteX9" fmla="*/ 1362075 w 3690938"/>
              <a:gd name="connsiteY9" fmla="*/ 390525 h 1433512"/>
              <a:gd name="connsiteX10" fmla="*/ 1362075 w 3690938"/>
              <a:gd name="connsiteY10" fmla="*/ 447675 h 1433512"/>
              <a:gd name="connsiteX11" fmla="*/ 1495426 w 3690938"/>
              <a:gd name="connsiteY11" fmla="*/ 457200 h 1433512"/>
              <a:gd name="connsiteX12" fmla="*/ 1485900 w 3690938"/>
              <a:gd name="connsiteY12" fmla="*/ 514349 h 1433512"/>
              <a:gd name="connsiteX13" fmla="*/ 1552575 w 3690938"/>
              <a:gd name="connsiteY13" fmla="*/ 519112 h 1433512"/>
              <a:gd name="connsiteX14" fmla="*/ 1557338 w 3690938"/>
              <a:gd name="connsiteY14" fmla="*/ 590550 h 1433512"/>
              <a:gd name="connsiteX15" fmla="*/ 1643063 w 3690938"/>
              <a:gd name="connsiteY15" fmla="*/ 581025 h 1433512"/>
              <a:gd name="connsiteX16" fmla="*/ 1657350 w 3690938"/>
              <a:gd name="connsiteY16" fmla="*/ 657225 h 1433512"/>
              <a:gd name="connsiteX17" fmla="*/ 1771650 w 3690938"/>
              <a:gd name="connsiteY17" fmla="*/ 666750 h 1433512"/>
              <a:gd name="connsiteX18" fmla="*/ 1771650 w 3690938"/>
              <a:gd name="connsiteY18" fmla="*/ 723900 h 1433512"/>
              <a:gd name="connsiteX19" fmla="*/ 2028825 w 3690938"/>
              <a:gd name="connsiteY19" fmla="*/ 733424 h 1433512"/>
              <a:gd name="connsiteX20" fmla="*/ 2024063 w 3690938"/>
              <a:gd name="connsiteY20" fmla="*/ 809625 h 1433512"/>
              <a:gd name="connsiteX21" fmla="*/ 2252663 w 3690938"/>
              <a:gd name="connsiteY21" fmla="*/ 809625 h 1433512"/>
              <a:gd name="connsiteX22" fmla="*/ 2271712 w 3690938"/>
              <a:gd name="connsiteY22" fmla="*/ 995362 h 1433512"/>
              <a:gd name="connsiteX23" fmla="*/ 2290763 w 3690938"/>
              <a:gd name="connsiteY23" fmla="*/ 995362 h 1433512"/>
              <a:gd name="connsiteX24" fmla="*/ 2295525 w 3690938"/>
              <a:gd name="connsiteY24" fmla="*/ 1095375 h 1433512"/>
              <a:gd name="connsiteX25" fmla="*/ 2428875 w 3690938"/>
              <a:gd name="connsiteY25" fmla="*/ 1095375 h 1433512"/>
              <a:gd name="connsiteX26" fmla="*/ 2443163 w 3690938"/>
              <a:gd name="connsiteY26" fmla="*/ 1200150 h 1433512"/>
              <a:gd name="connsiteX27" fmla="*/ 2667000 w 3690938"/>
              <a:gd name="connsiteY27" fmla="*/ 1190625 h 1433512"/>
              <a:gd name="connsiteX28" fmla="*/ 2681288 w 3690938"/>
              <a:gd name="connsiteY28" fmla="*/ 1300162 h 1433512"/>
              <a:gd name="connsiteX29" fmla="*/ 2781301 w 3690938"/>
              <a:gd name="connsiteY29" fmla="*/ 1304925 h 1433512"/>
              <a:gd name="connsiteX30" fmla="*/ 2786063 w 3690938"/>
              <a:gd name="connsiteY30" fmla="*/ 1433512 h 1433512"/>
              <a:gd name="connsiteX31" fmla="*/ 3690938 w 3690938"/>
              <a:gd name="connsiteY31" fmla="*/ 1433512 h 1433512"/>
              <a:gd name="connsiteX32" fmla="*/ 3690938 w 3690938"/>
              <a:gd name="connsiteY32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871538 w 3690938"/>
              <a:gd name="connsiteY4" fmla="*/ 304800 h 1433512"/>
              <a:gd name="connsiteX5" fmla="*/ 1023938 w 3690938"/>
              <a:gd name="connsiteY5" fmla="*/ 285750 h 1433512"/>
              <a:gd name="connsiteX6" fmla="*/ 1028700 w 3690938"/>
              <a:gd name="connsiteY6" fmla="*/ 323850 h 1433512"/>
              <a:gd name="connsiteX7" fmla="*/ 1176338 w 3690938"/>
              <a:gd name="connsiteY7" fmla="*/ 333375 h 1433512"/>
              <a:gd name="connsiteX8" fmla="*/ 1176338 w 3690938"/>
              <a:gd name="connsiteY8" fmla="*/ 385762 h 1433512"/>
              <a:gd name="connsiteX9" fmla="*/ 1362075 w 3690938"/>
              <a:gd name="connsiteY9" fmla="*/ 390525 h 1433512"/>
              <a:gd name="connsiteX10" fmla="*/ 1362075 w 3690938"/>
              <a:gd name="connsiteY10" fmla="*/ 447675 h 1433512"/>
              <a:gd name="connsiteX11" fmla="*/ 1495426 w 3690938"/>
              <a:gd name="connsiteY11" fmla="*/ 457200 h 1433512"/>
              <a:gd name="connsiteX12" fmla="*/ 1485900 w 3690938"/>
              <a:gd name="connsiteY12" fmla="*/ 514349 h 1433512"/>
              <a:gd name="connsiteX13" fmla="*/ 1552575 w 3690938"/>
              <a:gd name="connsiteY13" fmla="*/ 519112 h 1433512"/>
              <a:gd name="connsiteX14" fmla="*/ 1557338 w 3690938"/>
              <a:gd name="connsiteY14" fmla="*/ 590550 h 1433512"/>
              <a:gd name="connsiteX15" fmla="*/ 1643063 w 3690938"/>
              <a:gd name="connsiteY15" fmla="*/ 581025 h 1433512"/>
              <a:gd name="connsiteX16" fmla="*/ 1657350 w 3690938"/>
              <a:gd name="connsiteY16" fmla="*/ 657225 h 1433512"/>
              <a:gd name="connsiteX17" fmla="*/ 1771650 w 3690938"/>
              <a:gd name="connsiteY17" fmla="*/ 666750 h 1433512"/>
              <a:gd name="connsiteX18" fmla="*/ 1771650 w 3690938"/>
              <a:gd name="connsiteY18" fmla="*/ 723900 h 1433512"/>
              <a:gd name="connsiteX19" fmla="*/ 2028825 w 3690938"/>
              <a:gd name="connsiteY19" fmla="*/ 733424 h 1433512"/>
              <a:gd name="connsiteX20" fmla="*/ 2024063 w 3690938"/>
              <a:gd name="connsiteY20" fmla="*/ 809625 h 1433512"/>
              <a:gd name="connsiteX21" fmla="*/ 2252663 w 3690938"/>
              <a:gd name="connsiteY21" fmla="*/ 809625 h 1433512"/>
              <a:gd name="connsiteX22" fmla="*/ 2271712 w 3690938"/>
              <a:gd name="connsiteY22" fmla="*/ 995362 h 1433512"/>
              <a:gd name="connsiteX23" fmla="*/ 2290763 w 3690938"/>
              <a:gd name="connsiteY23" fmla="*/ 995362 h 1433512"/>
              <a:gd name="connsiteX24" fmla="*/ 2295525 w 3690938"/>
              <a:gd name="connsiteY24" fmla="*/ 1095375 h 1433512"/>
              <a:gd name="connsiteX25" fmla="*/ 2428875 w 3690938"/>
              <a:gd name="connsiteY25" fmla="*/ 1095375 h 1433512"/>
              <a:gd name="connsiteX26" fmla="*/ 2443163 w 3690938"/>
              <a:gd name="connsiteY26" fmla="*/ 1200150 h 1433512"/>
              <a:gd name="connsiteX27" fmla="*/ 2667000 w 3690938"/>
              <a:gd name="connsiteY27" fmla="*/ 1190625 h 1433512"/>
              <a:gd name="connsiteX28" fmla="*/ 2681288 w 3690938"/>
              <a:gd name="connsiteY28" fmla="*/ 1300162 h 1433512"/>
              <a:gd name="connsiteX29" fmla="*/ 2781301 w 3690938"/>
              <a:gd name="connsiteY29" fmla="*/ 1304925 h 1433512"/>
              <a:gd name="connsiteX30" fmla="*/ 2786063 w 3690938"/>
              <a:gd name="connsiteY30" fmla="*/ 1433512 h 1433512"/>
              <a:gd name="connsiteX31" fmla="*/ 3690938 w 3690938"/>
              <a:gd name="connsiteY31" fmla="*/ 1433512 h 1433512"/>
              <a:gd name="connsiteX32" fmla="*/ 3690938 w 3690938"/>
              <a:gd name="connsiteY32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000126 w 3690938"/>
              <a:gd name="connsiteY4" fmla="*/ 280987 h 1433512"/>
              <a:gd name="connsiteX5" fmla="*/ 1023938 w 3690938"/>
              <a:gd name="connsiteY5" fmla="*/ 285750 h 1433512"/>
              <a:gd name="connsiteX6" fmla="*/ 1028700 w 3690938"/>
              <a:gd name="connsiteY6" fmla="*/ 323850 h 1433512"/>
              <a:gd name="connsiteX7" fmla="*/ 1176338 w 3690938"/>
              <a:gd name="connsiteY7" fmla="*/ 333375 h 1433512"/>
              <a:gd name="connsiteX8" fmla="*/ 1176338 w 3690938"/>
              <a:gd name="connsiteY8" fmla="*/ 385762 h 1433512"/>
              <a:gd name="connsiteX9" fmla="*/ 1362075 w 3690938"/>
              <a:gd name="connsiteY9" fmla="*/ 390525 h 1433512"/>
              <a:gd name="connsiteX10" fmla="*/ 1362075 w 3690938"/>
              <a:gd name="connsiteY10" fmla="*/ 447675 h 1433512"/>
              <a:gd name="connsiteX11" fmla="*/ 1495426 w 3690938"/>
              <a:gd name="connsiteY11" fmla="*/ 457200 h 1433512"/>
              <a:gd name="connsiteX12" fmla="*/ 1485900 w 3690938"/>
              <a:gd name="connsiteY12" fmla="*/ 514349 h 1433512"/>
              <a:gd name="connsiteX13" fmla="*/ 1552575 w 3690938"/>
              <a:gd name="connsiteY13" fmla="*/ 519112 h 1433512"/>
              <a:gd name="connsiteX14" fmla="*/ 1557338 w 3690938"/>
              <a:gd name="connsiteY14" fmla="*/ 590550 h 1433512"/>
              <a:gd name="connsiteX15" fmla="*/ 1643063 w 3690938"/>
              <a:gd name="connsiteY15" fmla="*/ 581025 h 1433512"/>
              <a:gd name="connsiteX16" fmla="*/ 1657350 w 3690938"/>
              <a:gd name="connsiteY16" fmla="*/ 657225 h 1433512"/>
              <a:gd name="connsiteX17" fmla="*/ 1771650 w 3690938"/>
              <a:gd name="connsiteY17" fmla="*/ 666750 h 1433512"/>
              <a:gd name="connsiteX18" fmla="*/ 1771650 w 3690938"/>
              <a:gd name="connsiteY18" fmla="*/ 723900 h 1433512"/>
              <a:gd name="connsiteX19" fmla="*/ 2028825 w 3690938"/>
              <a:gd name="connsiteY19" fmla="*/ 733424 h 1433512"/>
              <a:gd name="connsiteX20" fmla="*/ 2024063 w 3690938"/>
              <a:gd name="connsiteY20" fmla="*/ 809625 h 1433512"/>
              <a:gd name="connsiteX21" fmla="*/ 2252663 w 3690938"/>
              <a:gd name="connsiteY21" fmla="*/ 809625 h 1433512"/>
              <a:gd name="connsiteX22" fmla="*/ 2271712 w 3690938"/>
              <a:gd name="connsiteY22" fmla="*/ 995362 h 1433512"/>
              <a:gd name="connsiteX23" fmla="*/ 2290763 w 3690938"/>
              <a:gd name="connsiteY23" fmla="*/ 995362 h 1433512"/>
              <a:gd name="connsiteX24" fmla="*/ 2295525 w 3690938"/>
              <a:gd name="connsiteY24" fmla="*/ 1095375 h 1433512"/>
              <a:gd name="connsiteX25" fmla="*/ 2428875 w 3690938"/>
              <a:gd name="connsiteY25" fmla="*/ 1095375 h 1433512"/>
              <a:gd name="connsiteX26" fmla="*/ 2443163 w 3690938"/>
              <a:gd name="connsiteY26" fmla="*/ 1200150 h 1433512"/>
              <a:gd name="connsiteX27" fmla="*/ 2667000 w 3690938"/>
              <a:gd name="connsiteY27" fmla="*/ 1190625 h 1433512"/>
              <a:gd name="connsiteX28" fmla="*/ 2681288 w 3690938"/>
              <a:gd name="connsiteY28" fmla="*/ 1300162 h 1433512"/>
              <a:gd name="connsiteX29" fmla="*/ 2781301 w 3690938"/>
              <a:gd name="connsiteY29" fmla="*/ 1304925 h 1433512"/>
              <a:gd name="connsiteX30" fmla="*/ 2786063 w 3690938"/>
              <a:gd name="connsiteY30" fmla="*/ 1433512 h 1433512"/>
              <a:gd name="connsiteX31" fmla="*/ 3690938 w 3690938"/>
              <a:gd name="connsiteY31" fmla="*/ 1433512 h 1433512"/>
              <a:gd name="connsiteX32" fmla="*/ 3690938 w 3690938"/>
              <a:gd name="connsiteY32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009651 w 3690938"/>
              <a:gd name="connsiteY4" fmla="*/ 290512 h 1433512"/>
              <a:gd name="connsiteX5" fmla="*/ 1023938 w 3690938"/>
              <a:gd name="connsiteY5" fmla="*/ 285750 h 1433512"/>
              <a:gd name="connsiteX6" fmla="*/ 1028700 w 3690938"/>
              <a:gd name="connsiteY6" fmla="*/ 323850 h 1433512"/>
              <a:gd name="connsiteX7" fmla="*/ 1176338 w 3690938"/>
              <a:gd name="connsiteY7" fmla="*/ 333375 h 1433512"/>
              <a:gd name="connsiteX8" fmla="*/ 1176338 w 3690938"/>
              <a:gd name="connsiteY8" fmla="*/ 385762 h 1433512"/>
              <a:gd name="connsiteX9" fmla="*/ 1362075 w 3690938"/>
              <a:gd name="connsiteY9" fmla="*/ 390525 h 1433512"/>
              <a:gd name="connsiteX10" fmla="*/ 1362075 w 3690938"/>
              <a:gd name="connsiteY10" fmla="*/ 447675 h 1433512"/>
              <a:gd name="connsiteX11" fmla="*/ 1495426 w 3690938"/>
              <a:gd name="connsiteY11" fmla="*/ 457200 h 1433512"/>
              <a:gd name="connsiteX12" fmla="*/ 1485900 w 3690938"/>
              <a:gd name="connsiteY12" fmla="*/ 514349 h 1433512"/>
              <a:gd name="connsiteX13" fmla="*/ 1552575 w 3690938"/>
              <a:gd name="connsiteY13" fmla="*/ 519112 h 1433512"/>
              <a:gd name="connsiteX14" fmla="*/ 1557338 w 3690938"/>
              <a:gd name="connsiteY14" fmla="*/ 590550 h 1433512"/>
              <a:gd name="connsiteX15" fmla="*/ 1643063 w 3690938"/>
              <a:gd name="connsiteY15" fmla="*/ 581025 h 1433512"/>
              <a:gd name="connsiteX16" fmla="*/ 1657350 w 3690938"/>
              <a:gd name="connsiteY16" fmla="*/ 657225 h 1433512"/>
              <a:gd name="connsiteX17" fmla="*/ 1771650 w 3690938"/>
              <a:gd name="connsiteY17" fmla="*/ 666750 h 1433512"/>
              <a:gd name="connsiteX18" fmla="*/ 1771650 w 3690938"/>
              <a:gd name="connsiteY18" fmla="*/ 723900 h 1433512"/>
              <a:gd name="connsiteX19" fmla="*/ 2028825 w 3690938"/>
              <a:gd name="connsiteY19" fmla="*/ 733424 h 1433512"/>
              <a:gd name="connsiteX20" fmla="*/ 2024063 w 3690938"/>
              <a:gd name="connsiteY20" fmla="*/ 809625 h 1433512"/>
              <a:gd name="connsiteX21" fmla="*/ 2252663 w 3690938"/>
              <a:gd name="connsiteY21" fmla="*/ 809625 h 1433512"/>
              <a:gd name="connsiteX22" fmla="*/ 2271712 w 3690938"/>
              <a:gd name="connsiteY22" fmla="*/ 995362 h 1433512"/>
              <a:gd name="connsiteX23" fmla="*/ 2290763 w 3690938"/>
              <a:gd name="connsiteY23" fmla="*/ 995362 h 1433512"/>
              <a:gd name="connsiteX24" fmla="*/ 2295525 w 3690938"/>
              <a:gd name="connsiteY24" fmla="*/ 1095375 h 1433512"/>
              <a:gd name="connsiteX25" fmla="*/ 2428875 w 3690938"/>
              <a:gd name="connsiteY25" fmla="*/ 1095375 h 1433512"/>
              <a:gd name="connsiteX26" fmla="*/ 2443163 w 3690938"/>
              <a:gd name="connsiteY26" fmla="*/ 1200150 h 1433512"/>
              <a:gd name="connsiteX27" fmla="*/ 2667000 w 3690938"/>
              <a:gd name="connsiteY27" fmla="*/ 1190625 h 1433512"/>
              <a:gd name="connsiteX28" fmla="*/ 2681288 w 3690938"/>
              <a:gd name="connsiteY28" fmla="*/ 1300162 h 1433512"/>
              <a:gd name="connsiteX29" fmla="*/ 2781301 w 3690938"/>
              <a:gd name="connsiteY29" fmla="*/ 1304925 h 1433512"/>
              <a:gd name="connsiteX30" fmla="*/ 2786063 w 3690938"/>
              <a:gd name="connsiteY30" fmla="*/ 1433512 h 1433512"/>
              <a:gd name="connsiteX31" fmla="*/ 3690938 w 3690938"/>
              <a:gd name="connsiteY31" fmla="*/ 1433512 h 1433512"/>
              <a:gd name="connsiteX32" fmla="*/ 3690938 w 3690938"/>
              <a:gd name="connsiteY32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000125 w 3690938"/>
              <a:gd name="connsiteY4" fmla="*/ 223837 h 1433512"/>
              <a:gd name="connsiteX5" fmla="*/ 1009651 w 3690938"/>
              <a:gd name="connsiteY5" fmla="*/ 290512 h 1433512"/>
              <a:gd name="connsiteX6" fmla="*/ 1023938 w 3690938"/>
              <a:gd name="connsiteY6" fmla="*/ 285750 h 1433512"/>
              <a:gd name="connsiteX7" fmla="*/ 1028700 w 3690938"/>
              <a:gd name="connsiteY7" fmla="*/ 323850 h 1433512"/>
              <a:gd name="connsiteX8" fmla="*/ 1176338 w 3690938"/>
              <a:gd name="connsiteY8" fmla="*/ 333375 h 1433512"/>
              <a:gd name="connsiteX9" fmla="*/ 1176338 w 3690938"/>
              <a:gd name="connsiteY9" fmla="*/ 385762 h 1433512"/>
              <a:gd name="connsiteX10" fmla="*/ 1362075 w 3690938"/>
              <a:gd name="connsiteY10" fmla="*/ 390525 h 1433512"/>
              <a:gd name="connsiteX11" fmla="*/ 1362075 w 3690938"/>
              <a:gd name="connsiteY11" fmla="*/ 447675 h 1433512"/>
              <a:gd name="connsiteX12" fmla="*/ 1495426 w 3690938"/>
              <a:gd name="connsiteY12" fmla="*/ 457200 h 1433512"/>
              <a:gd name="connsiteX13" fmla="*/ 1485900 w 3690938"/>
              <a:gd name="connsiteY13" fmla="*/ 514349 h 1433512"/>
              <a:gd name="connsiteX14" fmla="*/ 1552575 w 3690938"/>
              <a:gd name="connsiteY14" fmla="*/ 519112 h 1433512"/>
              <a:gd name="connsiteX15" fmla="*/ 1557338 w 3690938"/>
              <a:gd name="connsiteY15" fmla="*/ 590550 h 1433512"/>
              <a:gd name="connsiteX16" fmla="*/ 1643063 w 3690938"/>
              <a:gd name="connsiteY16" fmla="*/ 581025 h 1433512"/>
              <a:gd name="connsiteX17" fmla="*/ 1657350 w 3690938"/>
              <a:gd name="connsiteY17" fmla="*/ 657225 h 1433512"/>
              <a:gd name="connsiteX18" fmla="*/ 1771650 w 3690938"/>
              <a:gd name="connsiteY18" fmla="*/ 666750 h 1433512"/>
              <a:gd name="connsiteX19" fmla="*/ 1771650 w 3690938"/>
              <a:gd name="connsiteY19" fmla="*/ 723900 h 1433512"/>
              <a:gd name="connsiteX20" fmla="*/ 2028825 w 3690938"/>
              <a:gd name="connsiteY20" fmla="*/ 733424 h 1433512"/>
              <a:gd name="connsiteX21" fmla="*/ 2024063 w 3690938"/>
              <a:gd name="connsiteY21" fmla="*/ 809625 h 1433512"/>
              <a:gd name="connsiteX22" fmla="*/ 2252663 w 3690938"/>
              <a:gd name="connsiteY22" fmla="*/ 809625 h 1433512"/>
              <a:gd name="connsiteX23" fmla="*/ 2271712 w 3690938"/>
              <a:gd name="connsiteY23" fmla="*/ 995362 h 1433512"/>
              <a:gd name="connsiteX24" fmla="*/ 2290763 w 3690938"/>
              <a:gd name="connsiteY24" fmla="*/ 995362 h 1433512"/>
              <a:gd name="connsiteX25" fmla="*/ 2295525 w 3690938"/>
              <a:gd name="connsiteY25" fmla="*/ 1095375 h 1433512"/>
              <a:gd name="connsiteX26" fmla="*/ 2428875 w 3690938"/>
              <a:gd name="connsiteY26" fmla="*/ 1095375 h 1433512"/>
              <a:gd name="connsiteX27" fmla="*/ 2443163 w 3690938"/>
              <a:gd name="connsiteY27" fmla="*/ 1200150 h 1433512"/>
              <a:gd name="connsiteX28" fmla="*/ 2667000 w 3690938"/>
              <a:gd name="connsiteY28" fmla="*/ 1190625 h 1433512"/>
              <a:gd name="connsiteX29" fmla="*/ 2681288 w 3690938"/>
              <a:gd name="connsiteY29" fmla="*/ 1300162 h 1433512"/>
              <a:gd name="connsiteX30" fmla="*/ 2781301 w 3690938"/>
              <a:gd name="connsiteY30" fmla="*/ 1304925 h 1433512"/>
              <a:gd name="connsiteX31" fmla="*/ 2786063 w 3690938"/>
              <a:gd name="connsiteY31" fmla="*/ 1433512 h 1433512"/>
              <a:gd name="connsiteX32" fmla="*/ 3690938 w 3690938"/>
              <a:gd name="connsiteY32" fmla="*/ 1433512 h 1433512"/>
              <a:gd name="connsiteX33" fmla="*/ 3690938 w 3690938"/>
              <a:gd name="connsiteY33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000125 w 3690938"/>
              <a:gd name="connsiteY4" fmla="*/ 223837 h 1433512"/>
              <a:gd name="connsiteX5" fmla="*/ 1009651 w 3690938"/>
              <a:gd name="connsiteY5" fmla="*/ 290512 h 1433512"/>
              <a:gd name="connsiteX6" fmla="*/ 1023938 w 3690938"/>
              <a:gd name="connsiteY6" fmla="*/ 285750 h 1433512"/>
              <a:gd name="connsiteX7" fmla="*/ 1028700 w 3690938"/>
              <a:gd name="connsiteY7" fmla="*/ 323850 h 1433512"/>
              <a:gd name="connsiteX8" fmla="*/ 1176338 w 3690938"/>
              <a:gd name="connsiteY8" fmla="*/ 333375 h 1433512"/>
              <a:gd name="connsiteX9" fmla="*/ 1176338 w 3690938"/>
              <a:gd name="connsiteY9" fmla="*/ 385762 h 1433512"/>
              <a:gd name="connsiteX10" fmla="*/ 1362075 w 3690938"/>
              <a:gd name="connsiteY10" fmla="*/ 390525 h 1433512"/>
              <a:gd name="connsiteX11" fmla="*/ 1362075 w 3690938"/>
              <a:gd name="connsiteY11" fmla="*/ 447675 h 1433512"/>
              <a:gd name="connsiteX12" fmla="*/ 1495426 w 3690938"/>
              <a:gd name="connsiteY12" fmla="*/ 457200 h 1433512"/>
              <a:gd name="connsiteX13" fmla="*/ 1485900 w 3690938"/>
              <a:gd name="connsiteY13" fmla="*/ 514349 h 1433512"/>
              <a:gd name="connsiteX14" fmla="*/ 1552575 w 3690938"/>
              <a:gd name="connsiteY14" fmla="*/ 519112 h 1433512"/>
              <a:gd name="connsiteX15" fmla="*/ 1557338 w 3690938"/>
              <a:gd name="connsiteY15" fmla="*/ 590550 h 1433512"/>
              <a:gd name="connsiteX16" fmla="*/ 1643063 w 3690938"/>
              <a:gd name="connsiteY16" fmla="*/ 581025 h 1433512"/>
              <a:gd name="connsiteX17" fmla="*/ 1657350 w 3690938"/>
              <a:gd name="connsiteY17" fmla="*/ 657225 h 1433512"/>
              <a:gd name="connsiteX18" fmla="*/ 1771650 w 3690938"/>
              <a:gd name="connsiteY18" fmla="*/ 666750 h 1433512"/>
              <a:gd name="connsiteX19" fmla="*/ 1771650 w 3690938"/>
              <a:gd name="connsiteY19" fmla="*/ 723900 h 1433512"/>
              <a:gd name="connsiteX20" fmla="*/ 2028825 w 3690938"/>
              <a:gd name="connsiteY20" fmla="*/ 733424 h 1433512"/>
              <a:gd name="connsiteX21" fmla="*/ 2024063 w 3690938"/>
              <a:gd name="connsiteY21" fmla="*/ 809625 h 1433512"/>
              <a:gd name="connsiteX22" fmla="*/ 2252663 w 3690938"/>
              <a:gd name="connsiteY22" fmla="*/ 809625 h 1433512"/>
              <a:gd name="connsiteX23" fmla="*/ 2271712 w 3690938"/>
              <a:gd name="connsiteY23" fmla="*/ 995362 h 1433512"/>
              <a:gd name="connsiteX24" fmla="*/ 2290763 w 3690938"/>
              <a:gd name="connsiteY24" fmla="*/ 995362 h 1433512"/>
              <a:gd name="connsiteX25" fmla="*/ 2295525 w 3690938"/>
              <a:gd name="connsiteY25" fmla="*/ 1095375 h 1433512"/>
              <a:gd name="connsiteX26" fmla="*/ 2428875 w 3690938"/>
              <a:gd name="connsiteY26" fmla="*/ 1095375 h 1433512"/>
              <a:gd name="connsiteX27" fmla="*/ 2443163 w 3690938"/>
              <a:gd name="connsiteY27" fmla="*/ 1200150 h 1433512"/>
              <a:gd name="connsiteX28" fmla="*/ 2667000 w 3690938"/>
              <a:gd name="connsiteY28" fmla="*/ 1190625 h 1433512"/>
              <a:gd name="connsiteX29" fmla="*/ 2681288 w 3690938"/>
              <a:gd name="connsiteY29" fmla="*/ 1300162 h 1433512"/>
              <a:gd name="connsiteX30" fmla="*/ 2781301 w 3690938"/>
              <a:gd name="connsiteY30" fmla="*/ 1304925 h 1433512"/>
              <a:gd name="connsiteX31" fmla="*/ 2786063 w 3690938"/>
              <a:gd name="connsiteY31" fmla="*/ 1433512 h 1433512"/>
              <a:gd name="connsiteX32" fmla="*/ 3690938 w 3690938"/>
              <a:gd name="connsiteY32" fmla="*/ 1433512 h 1433512"/>
              <a:gd name="connsiteX33" fmla="*/ 3690938 w 3690938"/>
              <a:gd name="connsiteY33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1004888 w 3690938"/>
              <a:gd name="connsiteY4" fmla="*/ 228599 h 1433512"/>
              <a:gd name="connsiteX5" fmla="*/ 1009651 w 3690938"/>
              <a:gd name="connsiteY5" fmla="*/ 290512 h 1433512"/>
              <a:gd name="connsiteX6" fmla="*/ 1023938 w 3690938"/>
              <a:gd name="connsiteY6" fmla="*/ 285750 h 1433512"/>
              <a:gd name="connsiteX7" fmla="*/ 1028700 w 3690938"/>
              <a:gd name="connsiteY7" fmla="*/ 323850 h 1433512"/>
              <a:gd name="connsiteX8" fmla="*/ 1176338 w 3690938"/>
              <a:gd name="connsiteY8" fmla="*/ 333375 h 1433512"/>
              <a:gd name="connsiteX9" fmla="*/ 1176338 w 3690938"/>
              <a:gd name="connsiteY9" fmla="*/ 385762 h 1433512"/>
              <a:gd name="connsiteX10" fmla="*/ 1362075 w 3690938"/>
              <a:gd name="connsiteY10" fmla="*/ 390525 h 1433512"/>
              <a:gd name="connsiteX11" fmla="*/ 1362075 w 3690938"/>
              <a:gd name="connsiteY11" fmla="*/ 447675 h 1433512"/>
              <a:gd name="connsiteX12" fmla="*/ 1495426 w 3690938"/>
              <a:gd name="connsiteY12" fmla="*/ 457200 h 1433512"/>
              <a:gd name="connsiteX13" fmla="*/ 1485900 w 3690938"/>
              <a:gd name="connsiteY13" fmla="*/ 514349 h 1433512"/>
              <a:gd name="connsiteX14" fmla="*/ 1552575 w 3690938"/>
              <a:gd name="connsiteY14" fmla="*/ 519112 h 1433512"/>
              <a:gd name="connsiteX15" fmla="*/ 1557338 w 3690938"/>
              <a:gd name="connsiteY15" fmla="*/ 590550 h 1433512"/>
              <a:gd name="connsiteX16" fmla="*/ 1643063 w 3690938"/>
              <a:gd name="connsiteY16" fmla="*/ 581025 h 1433512"/>
              <a:gd name="connsiteX17" fmla="*/ 1657350 w 3690938"/>
              <a:gd name="connsiteY17" fmla="*/ 657225 h 1433512"/>
              <a:gd name="connsiteX18" fmla="*/ 1771650 w 3690938"/>
              <a:gd name="connsiteY18" fmla="*/ 666750 h 1433512"/>
              <a:gd name="connsiteX19" fmla="*/ 1771650 w 3690938"/>
              <a:gd name="connsiteY19" fmla="*/ 723900 h 1433512"/>
              <a:gd name="connsiteX20" fmla="*/ 2028825 w 3690938"/>
              <a:gd name="connsiteY20" fmla="*/ 733424 h 1433512"/>
              <a:gd name="connsiteX21" fmla="*/ 2024063 w 3690938"/>
              <a:gd name="connsiteY21" fmla="*/ 809625 h 1433512"/>
              <a:gd name="connsiteX22" fmla="*/ 2252663 w 3690938"/>
              <a:gd name="connsiteY22" fmla="*/ 809625 h 1433512"/>
              <a:gd name="connsiteX23" fmla="*/ 2271712 w 3690938"/>
              <a:gd name="connsiteY23" fmla="*/ 995362 h 1433512"/>
              <a:gd name="connsiteX24" fmla="*/ 2290763 w 3690938"/>
              <a:gd name="connsiteY24" fmla="*/ 995362 h 1433512"/>
              <a:gd name="connsiteX25" fmla="*/ 2295525 w 3690938"/>
              <a:gd name="connsiteY25" fmla="*/ 1095375 h 1433512"/>
              <a:gd name="connsiteX26" fmla="*/ 2428875 w 3690938"/>
              <a:gd name="connsiteY26" fmla="*/ 1095375 h 1433512"/>
              <a:gd name="connsiteX27" fmla="*/ 2443163 w 3690938"/>
              <a:gd name="connsiteY27" fmla="*/ 1200150 h 1433512"/>
              <a:gd name="connsiteX28" fmla="*/ 2667000 w 3690938"/>
              <a:gd name="connsiteY28" fmla="*/ 1190625 h 1433512"/>
              <a:gd name="connsiteX29" fmla="*/ 2681288 w 3690938"/>
              <a:gd name="connsiteY29" fmla="*/ 1300162 h 1433512"/>
              <a:gd name="connsiteX30" fmla="*/ 2781301 w 3690938"/>
              <a:gd name="connsiteY30" fmla="*/ 1304925 h 1433512"/>
              <a:gd name="connsiteX31" fmla="*/ 2786063 w 3690938"/>
              <a:gd name="connsiteY31" fmla="*/ 1433512 h 1433512"/>
              <a:gd name="connsiteX32" fmla="*/ 3690938 w 3690938"/>
              <a:gd name="connsiteY32" fmla="*/ 1433512 h 1433512"/>
              <a:gd name="connsiteX33" fmla="*/ 3690938 w 3690938"/>
              <a:gd name="connsiteY33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76288 w 3690938"/>
              <a:gd name="connsiteY4" fmla="*/ 219075 h 1433512"/>
              <a:gd name="connsiteX5" fmla="*/ 1004888 w 3690938"/>
              <a:gd name="connsiteY5" fmla="*/ 228599 h 1433512"/>
              <a:gd name="connsiteX6" fmla="*/ 1009651 w 3690938"/>
              <a:gd name="connsiteY6" fmla="*/ 290512 h 1433512"/>
              <a:gd name="connsiteX7" fmla="*/ 1023938 w 3690938"/>
              <a:gd name="connsiteY7" fmla="*/ 285750 h 1433512"/>
              <a:gd name="connsiteX8" fmla="*/ 1028700 w 3690938"/>
              <a:gd name="connsiteY8" fmla="*/ 323850 h 1433512"/>
              <a:gd name="connsiteX9" fmla="*/ 1176338 w 3690938"/>
              <a:gd name="connsiteY9" fmla="*/ 333375 h 1433512"/>
              <a:gd name="connsiteX10" fmla="*/ 1176338 w 3690938"/>
              <a:gd name="connsiteY10" fmla="*/ 385762 h 1433512"/>
              <a:gd name="connsiteX11" fmla="*/ 1362075 w 3690938"/>
              <a:gd name="connsiteY11" fmla="*/ 390525 h 1433512"/>
              <a:gd name="connsiteX12" fmla="*/ 1362075 w 3690938"/>
              <a:gd name="connsiteY12" fmla="*/ 447675 h 1433512"/>
              <a:gd name="connsiteX13" fmla="*/ 1495426 w 3690938"/>
              <a:gd name="connsiteY13" fmla="*/ 457200 h 1433512"/>
              <a:gd name="connsiteX14" fmla="*/ 1485900 w 3690938"/>
              <a:gd name="connsiteY14" fmla="*/ 514349 h 1433512"/>
              <a:gd name="connsiteX15" fmla="*/ 1552575 w 3690938"/>
              <a:gd name="connsiteY15" fmla="*/ 519112 h 1433512"/>
              <a:gd name="connsiteX16" fmla="*/ 1557338 w 3690938"/>
              <a:gd name="connsiteY16" fmla="*/ 590550 h 1433512"/>
              <a:gd name="connsiteX17" fmla="*/ 1643063 w 3690938"/>
              <a:gd name="connsiteY17" fmla="*/ 581025 h 1433512"/>
              <a:gd name="connsiteX18" fmla="*/ 1657350 w 3690938"/>
              <a:gd name="connsiteY18" fmla="*/ 657225 h 1433512"/>
              <a:gd name="connsiteX19" fmla="*/ 1771650 w 3690938"/>
              <a:gd name="connsiteY19" fmla="*/ 666750 h 1433512"/>
              <a:gd name="connsiteX20" fmla="*/ 1771650 w 3690938"/>
              <a:gd name="connsiteY20" fmla="*/ 723900 h 1433512"/>
              <a:gd name="connsiteX21" fmla="*/ 2028825 w 3690938"/>
              <a:gd name="connsiteY21" fmla="*/ 733424 h 1433512"/>
              <a:gd name="connsiteX22" fmla="*/ 2024063 w 3690938"/>
              <a:gd name="connsiteY22" fmla="*/ 809625 h 1433512"/>
              <a:gd name="connsiteX23" fmla="*/ 2252663 w 3690938"/>
              <a:gd name="connsiteY23" fmla="*/ 809625 h 1433512"/>
              <a:gd name="connsiteX24" fmla="*/ 2271712 w 3690938"/>
              <a:gd name="connsiteY24" fmla="*/ 995362 h 1433512"/>
              <a:gd name="connsiteX25" fmla="*/ 2290763 w 3690938"/>
              <a:gd name="connsiteY25" fmla="*/ 995362 h 1433512"/>
              <a:gd name="connsiteX26" fmla="*/ 2295525 w 3690938"/>
              <a:gd name="connsiteY26" fmla="*/ 1095375 h 1433512"/>
              <a:gd name="connsiteX27" fmla="*/ 2428875 w 3690938"/>
              <a:gd name="connsiteY27" fmla="*/ 1095375 h 1433512"/>
              <a:gd name="connsiteX28" fmla="*/ 2443163 w 3690938"/>
              <a:gd name="connsiteY28" fmla="*/ 1200150 h 1433512"/>
              <a:gd name="connsiteX29" fmla="*/ 2667000 w 3690938"/>
              <a:gd name="connsiteY29" fmla="*/ 1190625 h 1433512"/>
              <a:gd name="connsiteX30" fmla="*/ 2681288 w 3690938"/>
              <a:gd name="connsiteY30" fmla="*/ 1300162 h 1433512"/>
              <a:gd name="connsiteX31" fmla="*/ 2781301 w 3690938"/>
              <a:gd name="connsiteY31" fmla="*/ 1304925 h 1433512"/>
              <a:gd name="connsiteX32" fmla="*/ 2786063 w 3690938"/>
              <a:gd name="connsiteY32" fmla="*/ 1433512 h 1433512"/>
              <a:gd name="connsiteX33" fmla="*/ 3690938 w 3690938"/>
              <a:gd name="connsiteY33" fmla="*/ 1433512 h 1433512"/>
              <a:gd name="connsiteX34" fmla="*/ 3690938 w 3690938"/>
              <a:gd name="connsiteY34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76288 w 3690938"/>
              <a:gd name="connsiteY4" fmla="*/ 219075 h 1433512"/>
              <a:gd name="connsiteX5" fmla="*/ 1004888 w 3690938"/>
              <a:gd name="connsiteY5" fmla="*/ 228599 h 1433512"/>
              <a:gd name="connsiteX6" fmla="*/ 1009651 w 3690938"/>
              <a:gd name="connsiteY6" fmla="*/ 290512 h 1433512"/>
              <a:gd name="connsiteX7" fmla="*/ 1023938 w 3690938"/>
              <a:gd name="connsiteY7" fmla="*/ 285750 h 1433512"/>
              <a:gd name="connsiteX8" fmla="*/ 1028700 w 3690938"/>
              <a:gd name="connsiteY8" fmla="*/ 323850 h 1433512"/>
              <a:gd name="connsiteX9" fmla="*/ 1176338 w 3690938"/>
              <a:gd name="connsiteY9" fmla="*/ 333375 h 1433512"/>
              <a:gd name="connsiteX10" fmla="*/ 1176338 w 3690938"/>
              <a:gd name="connsiteY10" fmla="*/ 385762 h 1433512"/>
              <a:gd name="connsiteX11" fmla="*/ 1362075 w 3690938"/>
              <a:gd name="connsiteY11" fmla="*/ 390525 h 1433512"/>
              <a:gd name="connsiteX12" fmla="*/ 1362075 w 3690938"/>
              <a:gd name="connsiteY12" fmla="*/ 447675 h 1433512"/>
              <a:gd name="connsiteX13" fmla="*/ 1495426 w 3690938"/>
              <a:gd name="connsiteY13" fmla="*/ 457200 h 1433512"/>
              <a:gd name="connsiteX14" fmla="*/ 1485900 w 3690938"/>
              <a:gd name="connsiteY14" fmla="*/ 514349 h 1433512"/>
              <a:gd name="connsiteX15" fmla="*/ 1552575 w 3690938"/>
              <a:gd name="connsiteY15" fmla="*/ 519112 h 1433512"/>
              <a:gd name="connsiteX16" fmla="*/ 1557338 w 3690938"/>
              <a:gd name="connsiteY16" fmla="*/ 590550 h 1433512"/>
              <a:gd name="connsiteX17" fmla="*/ 1643063 w 3690938"/>
              <a:gd name="connsiteY17" fmla="*/ 581025 h 1433512"/>
              <a:gd name="connsiteX18" fmla="*/ 1657350 w 3690938"/>
              <a:gd name="connsiteY18" fmla="*/ 657225 h 1433512"/>
              <a:gd name="connsiteX19" fmla="*/ 1771650 w 3690938"/>
              <a:gd name="connsiteY19" fmla="*/ 666750 h 1433512"/>
              <a:gd name="connsiteX20" fmla="*/ 1771650 w 3690938"/>
              <a:gd name="connsiteY20" fmla="*/ 723900 h 1433512"/>
              <a:gd name="connsiteX21" fmla="*/ 2028825 w 3690938"/>
              <a:gd name="connsiteY21" fmla="*/ 733424 h 1433512"/>
              <a:gd name="connsiteX22" fmla="*/ 2024063 w 3690938"/>
              <a:gd name="connsiteY22" fmla="*/ 809625 h 1433512"/>
              <a:gd name="connsiteX23" fmla="*/ 2252663 w 3690938"/>
              <a:gd name="connsiteY23" fmla="*/ 809625 h 1433512"/>
              <a:gd name="connsiteX24" fmla="*/ 2271712 w 3690938"/>
              <a:gd name="connsiteY24" fmla="*/ 995362 h 1433512"/>
              <a:gd name="connsiteX25" fmla="*/ 2290763 w 3690938"/>
              <a:gd name="connsiteY25" fmla="*/ 995362 h 1433512"/>
              <a:gd name="connsiteX26" fmla="*/ 2295525 w 3690938"/>
              <a:gd name="connsiteY26" fmla="*/ 1095375 h 1433512"/>
              <a:gd name="connsiteX27" fmla="*/ 2428875 w 3690938"/>
              <a:gd name="connsiteY27" fmla="*/ 1095375 h 1433512"/>
              <a:gd name="connsiteX28" fmla="*/ 2443163 w 3690938"/>
              <a:gd name="connsiteY28" fmla="*/ 1200150 h 1433512"/>
              <a:gd name="connsiteX29" fmla="*/ 2667000 w 3690938"/>
              <a:gd name="connsiteY29" fmla="*/ 1190625 h 1433512"/>
              <a:gd name="connsiteX30" fmla="*/ 2681288 w 3690938"/>
              <a:gd name="connsiteY30" fmla="*/ 1300162 h 1433512"/>
              <a:gd name="connsiteX31" fmla="*/ 2781301 w 3690938"/>
              <a:gd name="connsiteY31" fmla="*/ 1304925 h 1433512"/>
              <a:gd name="connsiteX32" fmla="*/ 2786063 w 3690938"/>
              <a:gd name="connsiteY32" fmla="*/ 1433512 h 1433512"/>
              <a:gd name="connsiteX33" fmla="*/ 3690938 w 3690938"/>
              <a:gd name="connsiteY33" fmla="*/ 1433512 h 1433512"/>
              <a:gd name="connsiteX34" fmla="*/ 3690938 w 3690938"/>
              <a:gd name="connsiteY34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76288 w 3690938"/>
              <a:gd name="connsiteY4" fmla="*/ 219075 h 1433512"/>
              <a:gd name="connsiteX5" fmla="*/ 1009651 w 3690938"/>
              <a:gd name="connsiteY5" fmla="*/ 228599 h 1433512"/>
              <a:gd name="connsiteX6" fmla="*/ 1009651 w 3690938"/>
              <a:gd name="connsiteY6" fmla="*/ 290512 h 1433512"/>
              <a:gd name="connsiteX7" fmla="*/ 1023938 w 3690938"/>
              <a:gd name="connsiteY7" fmla="*/ 285750 h 1433512"/>
              <a:gd name="connsiteX8" fmla="*/ 1028700 w 3690938"/>
              <a:gd name="connsiteY8" fmla="*/ 323850 h 1433512"/>
              <a:gd name="connsiteX9" fmla="*/ 1176338 w 3690938"/>
              <a:gd name="connsiteY9" fmla="*/ 333375 h 1433512"/>
              <a:gd name="connsiteX10" fmla="*/ 1176338 w 3690938"/>
              <a:gd name="connsiteY10" fmla="*/ 385762 h 1433512"/>
              <a:gd name="connsiteX11" fmla="*/ 1362075 w 3690938"/>
              <a:gd name="connsiteY11" fmla="*/ 390525 h 1433512"/>
              <a:gd name="connsiteX12" fmla="*/ 1362075 w 3690938"/>
              <a:gd name="connsiteY12" fmla="*/ 447675 h 1433512"/>
              <a:gd name="connsiteX13" fmla="*/ 1495426 w 3690938"/>
              <a:gd name="connsiteY13" fmla="*/ 457200 h 1433512"/>
              <a:gd name="connsiteX14" fmla="*/ 1485900 w 3690938"/>
              <a:gd name="connsiteY14" fmla="*/ 514349 h 1433512"/>
              <a:gd name="connsiteX15" fmla="*/ 1552575 w 3690938"/>
              <a:gd name="connsiteY15" fmla="*/ 519112 h 1433512"/>
              <a:gd name="connsiteX16" fmla="*/ 1557338 w 3690938"/>
              <a:gd name="connsiteY16" fmla="*/ 590550 h 1433512"/>
              <a:gd name="connsiteX17" fmla="*/ 1643063 w 3690938"/>
              <a:gd name="connsiteY17" fmla="*/ 581025 h 1433512"/>
              <a:gd name="connsiteX18" fmla="*/ 1657350 w 3690938"/>
              <a:gd name="connsiteY18" fmla="*/ 657225 h 1433512"/>
              <a:gd name="connsiteX19" fmla="*/ 1771650 w 3690938"/>
              <a:gd name="connsiteY19" fmla="*/ 666750 h 1433512"/>
              <a:gd name="connsiteX20" fmla="*/ 1771650 w 3690938"/>
              <a:gd name="connsiteY20" fmla="*/ 723900 h 1433512"/>
              <a:gd name="connsiteX21" fmla="*/ 2028825 w 3690938"/>
              <a:gd name="connsiteY21" fmla="*/ 733424 h 1433512"/>
              <a:gd name="connsiteX22" fmla="*/ 2024063 w 3690938"/>
              <a:gd name="connsiteY22" fmla="*/ 809625 h 1433512"/>
              <a:gd name="connsiteX23" fmla="*/ 2252663 w 3690938"/>
              <a:gd name="connsiteY23" fmla="*/ 809625 h 1433512"/>
              <a:gd name="connsiteX24" fmla="*/ 2271712 w 3690938"/>
              <a:gd name="connsiteY24" fmla="*/ 995362 h 1433512"/>
              <a:gd name="connsiteX25" fmla="*/ 2290763 w 3690938"/>
              <a:gd name="connsiteY25" fmla="*/ 995362 h 1433512"/>
              <a:gd name="connsiteX26" fmla="*/ 2295525 w 3690938"/>
              <a:gd name="connsiteY26" fmla="*/ 1095375 h 1433512"/>
              <a:gd name="connsiteX27" fmla="*/ 2428875 w 3690938"/>
              <a:gd name="connsiteY27" fmla="*/ 1095375 h 1433512"/>
              <a:gd name="connsiteX28" fmla="*/ 2443163 w 3690938"/>
              <a:gd name="connsiteY28" fmla="*/ 1200150 h 1433512"/>
              <a:gd name="connsiteX29" fmla="*/ 2667000 w 3690938"/>
              <a:gd name="connsiteY29" fmla="*/ 1190625 h 1433512"/>
              <a:gd name="connsiteX30" fmla="*/ 2681288 w 3690938"/>
              <a:gd name="connsiteY30" fmla="*/ 1300162 h 1433512"/>
              <a:gd name="connsiteX31" fmla="*/ 2781301 w 3690938"/>
              <a:gd name="connsiteY31" fmla="*/ 1304925 h 1433512"/>
              <a:gd name="connsiteX32" fmla="*/ 2786063 w 3690938"/>
              <a:gd name="connsiteY32" fmla="*/ 1433512 h 1433512"/>
              <a:gd name="connsiteX33" fmla="*/ 3690938 w 3690938"/>
              <a:gd name="connsiteY33" fmla="*/ 1433512 h 1433512"/>
              <a:gd name="connsiteX34" fmla="*/ 3690938 w 3690938"/>
              <a:gd name="connsiteY34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76288 w 3690938"/>
              <a:gd name="connsiteY4" fmla="*/ 219075 h 1433512"/>
              <a:gd name="connsiteX5" fmla="*/ 1004889 w 3690938"/>
              <a:gd name="connsiteY5" fmla="*/ 214312 h 1433512"/>
              <a:gd name="connsiteX6" fmla="*/ 1009651 w 3690938"/>
              <a:gd name="connsiteY6" fmla="*/ 290512 h 1433512"/>
              <a:gd name="connsiteX7" fmla="*/ 1023938 w 3690938"/>
              <a:gd name="connsiteY7" fmla="*/ 285750 h 1433512"/>
              <a:gd name="connsiteX8" fmla="*/ 1028700 w 3690938"/>
              <a:gd name="connsiteY8" fmla="*/ 323850 h 1433512"/>
              <a:gd name="connsiteX9" fmla="*/ 1176338 w 3690938"/>
              <a:gd name="connsiteY9" fmla="*/ 333375 h 1433512"/>
              <a:gd name="connsiteX10" fmla="*/ 1176338 w 3690938"/>
              <a:gd name="connsiteY10" fmla="*/ 385762 h 1433512"/>
              <a:gd name="connsiteX11" fmla="*/ 1362075 w 3690938"/>
              <a:gd name="connsiteY11" fmla="*/ 390525 h 1433512"/>
              <a:gd name="connsiteX12" fmla="*/ 1362075 w 3690938"/>
              <a:gd name="connsiteY12" fmla="*/ 447675 h 1433512"/>
              <a:gd name="connsiteX13" fmla="*/ 1495426 w 3690938"/>
              <a:gd name="connsiteY13" fmla="*/ 457200 h 1433512"/>
              <a:gd name="connsiteX14" fmla="*/ 1485900 w 3690938"/>
              <a:gd name="connsiteY14" fmla="*/ 514349 h 1433512"/>
              <a:gd name="connsiteX15" fmla="*/ 1552575 w 3690938"/>
              <a:gd name="connsiteY15" fmla="*/ 519112 h 1433512"/>
              <a:gd name="connsiteX16" fmla="*/ 1557338 w 3690938"/>
              <a:gd name="connsiteY16" fmla="*/ 590550 h 1433512"/>
              <a:gd name="connsiteX17" fmla="*/ 1643063 w 3690938"/>
              <a:gd name="connsiteY17" fmla="*/ 581025 h 1433512"/>
              <a:gd name="connsiteX18" fmla="*/ 1657350 w 3690938"/>
              <a:gd name="connsiteY18" fmla="*/ 657225 h 1433512"/>
              <a:gd name="connsiteX19" fmla="*/ 1771650 w 3690938"/>
              <a:gd name="connsiteY19" fmla="*/ 666750 h 1433512"/>
              <a:gd name="connsiteX20" fmla="*/ 1771650 w 3690938"/>
              <a:gd name="connsiteY20" fmla="*/ 723900 h 1433512"/>
              <a:gd name="connsiteX21" fmla="*/ 2028825 w 3690938"/>
              <a:gd name="connsiteY21" fmla="*/ 733424 h 1433512"/>
              <a:gd name="connsiteX22" fmla="*/ 2024063 w 3690938"/>
              <a:gd name="connsiteY22" fmla="*/ 809625 h 1433512"/>
              <a:gd name="connsiteX23" fmla="*/ 2252663 w 3690938"/>
              <a:gd name="connsiteY23" fmla="*/ 809625 h 1433512"/>
              <a:gd name="connsiteX24" fmla="*/ 2271712 w 3690938"/>
              <a:gd name="connsiteY24" fmla="*/ 995362 h 1433512"/>
              <a:gd name="connsiteX25" fmla="*/ 2290763 w 3690938"/>
              <a:gd name="connsiteY25" fmla="*/ 995362 h 1433512"/>
              <a:gd name="connsiteX26" fmla="*/ 2295525 w 3690938"/>
              <a:gd name="connsiteY26" fmla="*/ 1095375 h 1433512"/>
              <a:gd name="connsiteX27" fmla="*/ 2428875 w 3690938"/>
              <a:gd name="connsiteY27" fmla="*/ 1095375 h 1433512"/>
              <a:gd name="connsiteX28" fmla="*/ 2443163 w 3690938"/>
              <a:gd name="connsiteY28" fmla="*/ 1200150 h 1433512"/>
              <a:gd name="connsiteX29" fmla="*/ 2667000 w 3690938"/>
              <a:gd name="connsiteY29" fmla="*/ 1190625 h 1433512"/>
              <a:gd name="connsiteX30" fmla="*/ 2681288 w 3690938"/>
              <a:gd name="connsiteY30" fmla="*/ 1300162 h 1433512"/>
              <a:gd name="connsiteX31" fmla="*/ 2781301 w 3690938"/>
              <a:gd name="connsiteY31" fmla="*/ 1304925 h 1433512"/>
              <a:gd name="connsiteX32" fmla="*/ 2786063 w 3690938"/>
              <a:gd name="connsiteY32" fmla="*/ 1433512 h 1433512"/>
              <a:gd name="connsiteX33" fmla="*/ 3690938 w 3690938"/>
              <a:gd name="connsiteY33" fmla="*/ 1433512 h 1433512"/>
              <a:gd name="connsiteX34" fmla="*/ 3690938 w 3690938"/>
              <a:gd name="connsiteY34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76288 w 3690938"/>
              <a:gd name="connsiteY4" fmla="*/ 219075 h 1433512"/>
              <a:gd name="connsiteX5" fmla="*/ 1009652 w 3690938"/>
              <a:gd name="connsiteY5" fmla="*/ 223837 h 1433512"/>
              <a:gd name="connsiteX6" fmla="*/ 1009651 w 3690938"/>
              <a:gd name="connsiteY6" fmla="*/ 290512 h 1433512"/>
              <a:gd name="connsiteX7" fmla="*/ 1023938 w 3690938"/>
              <a:gd name="connsiteY7" fmla="*/ 285750 h 1433512"/>
              <a:gd name="connsiteX8" fmla="*/ 1028700 w 3690938"/>
              <a:gd name="connsiteY8" fmla="*/ 323850 h 1433512"/>
              <a:gd name="connsiteX9" fmla="*/ 1176338 w 3690938"/>
              <a:gd name="connsiteY9" fmla="*/ 333375 h 1433512"/>
              <a:gd name="connsiteX10" fmla="*/ 1176338 w 3690938"/>
              <a:gd name="connsiteY10" fmla="*/ 385762 h 1433512"/>
              <a:gd name="connsiteX11" fmla="*/ 1362075 w 3690938"/>
              <a:gd name="connsiteY11" fmla="*/ 390525 h 1433512"/>
              <a:gd name="connsiteX12" fmla="*/ 1362075 w 3690938"/>
              <a:gd name="connsiteY12" fmla="*/ 447675 h 1433512"/>
              <a:gd name="connsiteX13" fmla="*/ 1495426 w 3690938"/>
              <a:gd name="connsiteY13" fmla="*/ 457200 h 1433512"/>
              <a:gd name="connsiteX14" fmla="*/ 1485900 w 3690938"/>
              <a:gd name="connsiteY14" fmla="*/ 514349 h 1433512"/>
              <a:gd name="connsiteX15" fmla="*/ 1552575 w 3690938"/>
              <a:gd name="connsiteY15" fmla="*/ 519112 h 1433512"/>
              <a:gd name="connsiteX16" fmla="*/ 1557338 w 3690938"/>
              <a:gd name="connsiteY16" fmla="*/ 590550 h 1433512"/>
              <a:gd name="connsiteX17" fmla="*/ 1643063 w 3690938"/>
              <a:gd name="connsiteY17" fmla="*/ 581025 h 1433512"/>
              <a:gd name="connsiteX18" fmla="*/ 1657350 w 3690938"/>
              <a:gd name="connsiteY18" fmla="*/ 657225 h 1433512"/>
              <a:gd name="connsiteX19" fmla="*/ 1771650 w 3690938"/>
              <a:gd name="connsiteY19" fmla="*/ 666750 h 1433512"/>
              <a:gd name="connsiteX20" fmla="*/ 1771650 w 3690938"/>
              <a:gd name="connsiteY20" fmla="*/ 723900 h 1433512"/>
              <a:gd name="connsiteX21" fmla="*/ 2028825 w 3690938"/>
              <a:gd name="connsiteY21" fmla="*/ 733424 h 1433512"/>
              <a:gd name="connsiteX22" fmla="*/ 2024063 w 3690938"/>
              <a:gd name="connsiteY22" fmla="*/ 809625 h 1433512"/>
              <a:gd name="connsiteX23" fmla="*/ 2252663 w 3690938"/>
              <a:gd name="connsiteY23" fmla="*/ 809625 h 1433512"/>
              <a:gd name="connsiteX24" fmla="*/ 2271712 w 3690938"/>
              <a:gd name="connsiteY24" fmla="*/ 995362 h 1433512"/>
              <a:gd name="connsiteX25" fmla="*/ 2290763 w 3690938"/>
              <a:gd name="connsiteY25" fmla="*/ 995362 h 1433512"/>
              <a:gd name="connsiteX26" fmla="*/ 2295525 w 3690938"/>
              <a:gd name="connsiteY26" fmla="*/ 1095375 h 1433512"/>
              <a:gd name="connsiteX27" fmla="*/ 2428875 w 3690938"/>
              <a:gd name="connsiteY27" fmla="*/ 1095375 h 1433512"/>
              <a:gd name="connsiteX28" fmla="*/ 2443163 w 3690938"/>
              <a:gd name="connsiteY28" fmla="*/ 1200150 h 1433512"/>
              <a:gd name="connsiteX29" fmla="*/ 2667000 w 3690938"/>
              <a:gd name="connsiteY29" fmla="*/ 1190625 h 1433512"/>
              <a:gd name="connsiteX30" fmla="*/ 2681288 w 3690938"/>
              <a:gd name="connsiteY30" fmla="*/ 1300162 h 1433512"/>
              <a:gd name="connsiteX31" fmla="*/ 2781301 w 3690938"/>
              <a:gd name="connsiteY31" fmla="*/ 1304925 h 1433512"/>
              <a:gd name="connsiteX32" fmla="*/ 2786063 w 3690938"/>
              <a:gd name="connsiteY32" fmla="*/ 1433512 h 1433512"/>
              <a:gd name="connsiteX33" fmla="*/ 3690938 w 3690938"/>
              <a:gd name="connsiteY33" fmla="*/ 1433512 h 1433512"/>
              <a:gd name="connsiteX34" fmla="*/ 3690938 w 3690938"/>
              <a:gd name="connsiteY34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833438 w 3690938"/>
              <a:gd name="connsiteY4" fmla="*/ 95250 h 1433512"/>
              <a:gd name="connsiteX5" fmla="*/ 776288 w 3690938"/>
              <a:gd name="connsiteY5" fmla="*/ 219075 h 1433512"/>
              <a:gd name="connsiteX6" fmla="*/ 1009652 w 3690938"/>
              <a:gd name="connsiteY6" fmla="*/ 223837 h 1433512"/>
              <a:gd name="connsiteX7" fmla="*/ 1009651 w 3690938"/>
              <a:gd name="connsiteY7" fmla="*/ 290512 h 1433512"/>
              <a:gd name="connsiteX8" fmla="*/ 1023938 w 3690938"/>
              <a:gd name="connsiteY8" fmla="*/ 285750 h 1433512"/>
              <a:gd name="connsiteX9" fmla="*/ 1028700 w 3690938"/>
              <a:gd name="connsiteY9" fmla="*/ 323850 h 1433512"/>
              <a:gd name="connsiteX10" fmla="*/ 1176338 w 3690938"/>
              <a:gd name="connsiteY10" fmla="*/ 333375 h 1433512"/>
              <a:gd name="connsiteX11" fmla="*/ 1176338 w 3690938"/>
              <a:gd name="connsiteY11" fmla="*/ 385762 h 1433512"/>
              <a:gd name="connsiteX12" fmla="*/ 1362075 w 3690938"/>
              <a:gd name="connsiteY12" fmla="*/ 390525 h 1433512"/>
              <a:gd name="connsiteX13" fmla="*/ 1362075 w 3690938"/>
              <a:gd name="connsiteY13" fmla="*/ 447675 h 1433512"/>
              <a:gd name="connsiteX14" fmla="*/ 1495426 w 3690938"/>
              <a:gd name="connsiteY14" fmla="*/ 457200 h 1433512"/>
              <a:gd name="connsiteX15" fmla="*/ 1485900 w 3690938"/>
              <a:gd name="connsiteY15" fmla="*/ 514349 h 1433512"/>
              <a:gd name="connsiteX16" fmla="*/ 1552575 w 3690938"/>
              <a:gd name="connsiteY16" fmla="*/ 519112 h 1433512"/>
              <a:gd name="connsiteX17" fmla="*/ 1557338 w 3690938"/>
              <a:gd name="connsiteY17" fmla="*/ 590550 h 1433512"/>
              <a:gd name="connsiteX18" fmla="*/ 1643063 w 3690938"/>
              <a:gd name="connsiteY18" fmla="*/ 581025 h 1433512"/>
              <a:gd name="connsiteX19" fmla="*/ 1657350 w 3690938"/>
              <a:gd name="connsiteY19" fmla="*/ 657225 h 1433512"/>
              <a:gd name="connsiteX20" fmla="*/ 1771650 w 3690938"/>
              <a:gd name="connsiteY20" fmla="*/ 666750 h 1433512"/>
              <a:gd name="connsiteX21" fmla="*/ 1771650 w 3690938"/>
              <a:gd name="connsiteY21" fmla="*/ 723900 h 1433512"/>
              <a:gd name="connsiteX22" fmla="*/ 2028825 w 3690938"/>
              <a:gd name="connsiteY22" fmla="*/ 733424 h 1433512"/>
              <a:gd name="connsiteX23" fmla="*/ 2024063 w 3690938"/>
              <a:gd name="connsiteY23" fmla="*/ 809625 h 1433512"/>
              <a:gd name="connsiteX24" fmla="*/ 2252663 w 3690938"/>
              <a:gd name="connsiteY24" fmla="*/ 809625 h 1433512"/>
              <a:gd name="connsiteX25" fmla="*/ 2271712 w 3690938"/>
              <a:gd name="connsiteY25" fmla="*/ 995362 h 1433512"/>
              <a:gd name="connsiteX26" fmla="*/ 2290763 w 3690938"/>
              <a:gd name="connsiteY26" fmla="*/ 995362 h 1433512"/>
              <a:gd name="connsiteX27" fmla="*/ 2295525 w 3690938"/>
              <a:gd name="connsiteY27" fmla="*/ 1095375 h 1433512"/>
              <a:gd name="connsiteX28" fmla="*/ 2428875 w 3690938"/>
              <a:gd name="connsiteY28" fmla="*/ 1095375 h 1433512"/>
              <a:gd name="connsiteX29" fmla="*/ 2443163 w 3690938"/>
              <a:gd name="connsiteY29" fmla="*/ 1200150 h 1433512"/>
              <a:gd name="connsiteX30" fmla="*/ 2667000 w 3690938"/>
              <a:gd name="connsiteY30" fmla="*/ 1190625 h 1433512"/>
              <a:gd name="connsiteX31" fmla="*/ 2681288 w 3690938"/>
              <a:gd name="connsiteY31" fmla="*/ 1300162 h 1433512"/>
              <a:gd name="connsiteX32" fmla="*/ 2781301 w 3690938"/>
              <a:gd name="connsiteY32" fmla="*/ 1304925 h 1433512"/>
              <a:gd name="connsiteX33" fmla="*/ 2786063 w 3690938"/>
              <a:gd name="connsiteY33" fmla="*/ 1433512 h 1433512"/>
              <a:gd name="connsiteX34" fmla="*/ 3690938 w 3690938"/>
              <a:gd name="connsiteY34" fmla="*/ 1433512 h 1433512"/>
              <a:gd name="connsiteX35" fmla="*/ 3690938 w 3690938"/>
              <a:gd name="connsiteY35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833438 w 3690938"/>
              <a:gd name="connsiteY4" fmla="*/ 95250 h 1433512"/>
              <a:gd name="connsiteX5" fmla="*/ 776288 w 3690938"/>
              <a:gd name="connsiteY5" fmla="*/ 219075 h 1433512"/>
              <a:gd name="connsiteX6" fmla="*/ 1009652 w 3690938"/>
              <a:gd name="connsiteY6" fmla="*/ 223837 h 1433512"/>
              <a:gd name="connsiteX7" fmla="*/ 1009651 w 3690938"/>
              <a:gd name="connsiteY7" fmla="*/ 290512 h 1433512"/>
              <a:gd name="connsiteX8" fmla="*/ 1023938 w 3690938"/>
              <a:gd name="connsiteY8" fmla="*/ 285750 h 1433512"/>
              <a:gd name="connsiteX9" fmla="*/ 1028700 w 3690938"/>
              <a:gd name="connsiteY9" fmla="*/ 323850 h 1433512"/>
              <a:gd name="connsiteX10" fmla="*/ 1176338 w 3690938"/>
              <a:gd name="connsiteY10" fmla="*/ 333375 h 1433512"/>
              <a:gd name="connsiteX11" fmla="*/ 1176338 w 3690938"/>
              <a:gd name="connsiteY11" fmla="*/ 385762 h 1433512"/>
              <a:gd name="connsiteX12" fmla="*/ 1362075 w 3690938"/>
              <a:gd name="connsiteY12" fmla="*/ 390525 h 1433512"/>
              <a:gd name="connsiteX13" fmla="*/ 1362075 w 3690938"/>
              <a:gd name="connsiteY13" fmla="*/ 447675 h 1433512"/>
              <a:gd name="connsiteX14" fmla="*/ 1495426 w 3690938"/>
              <a:gd name="connsiteY14" fmla="*/ 457200 h 1433512"/>
              <a:gd name="connsiteX15" fmla="*/ 1485900 w 3690938"/>
              <a:gd name="connsiteY15" fmla="*/ 514349 h 1433512"/>
              <a:gd name="connsiteX16" fmla="*/ 1552575 w 3690938"/>
              <a:gd name="connsiteY16" fmla="*/ 519112 h 1433512"/>
              <a:gd name="connsiteX17" fmla="*/ 1557338 w 3690938"/>
              <a:gd name="connsiteY17" fmla="*/ 590550 h 1433512"/>
              <a:gd name="connsiteX18" fmla="*/ 1643063 w 3690938"/>
              <a:gd name="connsiteY18" fmla="*/ 581025 h 1433512"/>
              <a:gd name="connsiteX19" fmla="*/ 1657350 w 3690938"/>
              <a:gd name="connsiteY19" fmla="*/ 657225 h 1433512"/>
              <a:gd name="connsiteX20" fmla="*/ 1771650 w 3690938"/>
              <a:gd name="connsiteY20" fmla="*/ 666750 h 1433512"/>
              <a:gd name="connsiteX21" fmla="*/ 1771650 w 3690938"/>
              <a:gd name="connsiteY21" fmla="*/ 723900 h 1433512"/>
              <a:gd name="connsiteX22" fmla="*/ 2028825 w 3690938"/>
              <a:gd name="connsiteY22" fmla="*/ 733424 h 1433512"/>
              <a:gd name="connsiteX23" fmla="*/ 2024063 w 3690938"/>
              <a:gd name="connsiteY23" fmla="*/ 809625 h 1433512"/>
              <a:gd name="connsiteX24" fmla="*/ 2252663 w 3690938"/>
              <a:gd name="connsiteY24" fmla="*/ 809625 h 1433512"/>
              <a:gd name="connsiteX25" fmla="*/ 2271712 w 3690938"/>
              <a:gd name="connsiteY25" fmla="*/ 995362 h 1433512"/>
              <a:gd name="connsiteX26" fmla="*/ 2290763 w 3690938"/>
              <a:gd name="connsiteY26" fmla="*/ 995362 h 1433512"/>
              <a:gd name="connsiteX27" fmla="*/ 2295525 w 3690938"/>
              <a:gd name="connsiteY27" fmla="*/ 1095375 h 1433512"/>
              <a:gd name="connsiteX28" fmla="*/ 2428875 w 3690938"/>
              <a:gd name="connsiteY28" fmla="*/ 1095375 h 1433512"/>
              <a:gd name="connsiteX29" fmla="*/ 2443163 w 3690938"/>
              <a:gd name="connsiteY29" fmla="*/ 1200150 h 1433512"/>
              <a:gd name="connsiteX30" fmla="*/ 2667000 w 3690938"/>
              <a:gd name="connsiteY30" fmla="*/ 1190625 h 1433512"/>
              <a:gd name="connsiteX31" fmla="*/ 2681288 w 3690938"/>
              <a:gd name="connsiteY31" fmla="*/ 1300162 h 1433512"/>
              <a:gd name="connsiteX32" fmla="*/ 2781301 w 3690938"/>
              <a:gd name="connsiteY32" fmla="*/ 1304925 h 1433512"/>
              <a:gd name="connsiteX33" fmla="*/ 2786063 w 3690938"/>
              <a:gd name="connsiteY33" fmla="*/ 1433512 h 1433512"/>
              <a:gd name="connsiteX34" fmla="*/ 3690938 w 3690938"/>
              <a:gd name="connsiteY34" fmla="*/ 1433512 h 1433512"/>
              <a:gd name="connsiteX35" fmla="*/ 3690938 w 3690938"/>
              <a:gd name="connsiteY35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33425 w 3690938"/>
              <a:gd name="connsiteY4" fmla="*/ 104775 h 1433512"/>
              <a:gd name="connsiteX5" fmla="*/ 833438 w 3690938"/>
              <a:gd name="connsiteY5" fmla="*/ 95250 h 1433512"/>
              <a:gd name="connsiteX6" fmla="*/ 776288 w 3690938"/>
              <a:gd name="connsiteY6" fmla="*/ 219075 h 1433512"/>
              <a:gd name="connsiteX7" fmla="*/ 1009652 w 3690938"/>
              <a:gd name="connsiteY7" fmla="*/ 223837 h 1433512"/>
              <a:gd name="connsiteX8" fmla="*/ 1009651 w 3690938"/>
              <a:gd name="connsiteY8" fmla="*/ 290512 h 1433512"/>
              <a:gd name="connsiteX9" fmla="*/ 1023938 w 3690938"/>
              <a:gd name="connsiteY9" fmla="*/ 285750 h 1433512"/>
              <a:gd name="connsiteX10" fmla="*/ 1028700 w 3690938"/>
              <a:gd name="connsiteY10" fmla="*/ 323850 h 1433512"/>
              <a:gd name="connsiteX11" fmla="*/ 1176338 w 3690938"/>
              <a:gd name="connsiteY11" fmla="*/ 333375 h 1433512"/>
              <a:gd name="connsiteX12" fmla="*/ 1176338 w 3690938"/>
              <a:gd name="connsiteY12" fmla="*/ 385762 h 1433512"/>
              <a:gd name="connsiteX13" fmla="*/ 1362075 w 3690938"/>
              <a:gd name="connsiteY13" fmla="*/ 390525 h 1433512"/>
              <a:gd name="connsiteX14" fmla="*/ 1362075 w 3690938"/>
              <a:gd name="connsiteY14" fmla="*/ 447675 h 1433512"/>
              <a:gd name="connsiteX15" fmla="*/ 1495426 w 3690938"/>
              <a:gd name="connsiteY15" fmla="*/ 457200 h 1433512"/>
              <a:gd name="connsiteX16" fmla="*/ 1485900 w 3690938"/>
              <a:gd name="connsiteY16" fmla="*/ 514349 h 1433512"/>
              <a:gd name="connsiteX17" fmla="*/ 1552575 w 3690938"/>
              <a:gd name="connsiteY17" fmla="*/ 519112 h 1433512"/>
              <a:gd name="connsiteX18" fmla="*/ 1557338 w 3690938"/>
              <a:gd name="connsiteY18" fmla="*/ 590550 h 1433512"/>
              <a:gd name="connsiteX19" fmla="*/ 1643063 w 3690938"/>
              <a:gd name="connsiteY19" fmla="*/ 581025 h 1433512"/>
              <a:gd name="connsiteX20" fmla="*/ 1657350 w 3690938"/>
              <a:gd name="connsiteY20" fmla="*/ 657225 h 1433512"/>
              <a:gd name="connsiteX21" fmla="*/ 1771650 w 3690938"/>
              <a:gd name="connsiteY21" fmla="*/ 666750 h 1433512"/>
              <a:gd name="connsiteX22" fmla="*/ 1771650 w 3690938"/>
              <a:gd name="connsiteY22" fmla="*/ 723900 h 1433512"/>
              <a:gd name="connsiteX23" fmla="*/ 2028825 w 3690938"/>
              <a:gd name="connsiteY23" fmla="*/ 733424 h 1433512"/>
              <a:gd name="connsiteX24" fmla="*/ 2024063 w 3690938"/>
              <a:gd name="connsiteY24" fmla="*/ 809625 h 1433512"/>
              <a:gd name="connsiteX25" fmla="*/ 2252663 w 3690938"/>
              <a:gd name="connsiteY25" fmla="*/ 809625 h 1433512"/>
              <a:gd name="connsiteX26" fmla="*/ 2271712 w 3690938"/>
              <a:gd name="connsiteY26" fmla="*/ 995362 h 1433512"/>
              <a:gd name="connsiteX27" fmla="*/ 2290763 w 3690938"/>
              <a:gd name="connsiteY27" fmla="*/ 995362 h 1433512"/>
              <a:gd name="connsiteX28" fmla="*/ 2295525 w 3690938"/>
              <a:gd name="connsiteY28" fmla="*/ 1095375 h 1433512"/>
              <a:gd name="connsiteX29" fmla="*/ 2428875 w 3690938"/>
              <a:gd name="connsiteY29" fmla="*/ 1095375 h 1433512"/>
              <a:gd name="connsiteX30" fmla="*/ 2443163 w 3690938"/>
              <a:gd name="connsiteY30" fmla="*/ 1200150 h 1433512"/>
              <a:gd name="connsiteX31" fmla="*/ 2667000 w 3690938"/>
              <a:gd name="connsiteY31" fmla="*/ 1190625 h 1433512"/>
              <a:gd name="connsiteX32" fmla="*/ 2681288 w 3690938"/>
              <a:gd name="connsiteY32" fmla="*/ 1300162 h 1433512"/>
              <a:gd name="connsiteX33" fmla="*/ 2781301 w 3690938"/>
              <a:gd name="connsiteY33" fmla="*/ 1304925 h 1433512"/>
              <a:gd name="connsiteX34" fmla="*/ 2786063 w 3690938"/>
              <a:gd name="connsiteY34" fmla="*/ 1433512 h 1433512"/>
              <a:gd name="connsiteX35" fmla="*/ 3690938 w 3690938"/>
              <a:gd name="connsiteY35" fmla="*/ 1433512 h 1433512"/>
              <a:gd name="connsiteX36" fmla="*/ 3690938 w 3690938"/>
              <a:gd name="connsiteY36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671512 w 3690938"/>
              <a:gd name="connsiteY4" fmla="*/ 128587 h 1433512"/>
              <a:gd name="connsiteX5" fmla="*/ 833438 w 3690938"/>
              <a:gd name="connsiteY5" fmla="*/ 95250 h 1433512"/>
              <a:gd name="connsiteX6" fmla="*/ 776288 w 3690938"/>
              <a:gd name="connsiteY6" fmla="*/ 219075 h 1433512"/>
              <a:gd name="connsiteX7" fmla="*/ 1009652 w 3690938"/>
              <a:gd name="connsiteY7" fmla="*/ 223837 h 1433512"/>
              <a:gd name="connsiteX8" fmla="*/ 1009651 w 3690938"/>
              <a:gd name="connsiteY8" fmla="*/ 290512 h 1433512"/>
              <a:gd name="connsiteX9" fmla="*/ 1023938 w 3690938"/>
              <a:gd name="connsiteY9" fmla="*/ 285750 h 1433512"/>
              <a:gd name="connsiteX10" fmla="*/ 1028700 w 3690938"/>
              <a:gd name="connsiteY10" fmla="*/ 323850 h 1433512"/>
              <a:gd name="connsiteX11" fmla="*/ 1176338 w 3690938"/>
              <a:gd name="connsiteY11" fmla="*/ 333375 h 1433512"/>
              <a:gd name="connsiteX12" fmla="*/ 1176338 w 3690938"/>
              <a:gd name="connsiteY12" fmla="*/ 385762 h 1433512"/>
              <a:gd name="connsiteX13" fmla="*/ 1362075 w 3690938"/>
              <a:gd name="connsiteY13" fmla="*/ 390525 h 1433512"/>
              <a:gd name="connsiteX14" fmla="*/ 1362075 w 3690938"/>
              <a:gd name="connsiteY14" fmla="*/ 447675 h 1433512"/>
              <a:gd name="connsiteX15" fmla="*/ 1495426 w 3690938"/>
              <a:gd name="connsiteY15" fmla="*/ 457200 h 1433512"/>
              <a:gd name="connsiteX16" fmla="*/ 1485900 w 3690938"/>
              <a:gd name="connsiteY16" fmla="*/ 514349 h 1433512"/>
              <a:gd name="connsiteX17" fmla="*/ 1552575 w 3690938"/>
              <a:gd name="connsiteY17" fmla="*/ 519112 h 1433512"/>
              <a:gd name="connsiteX18" fmla="*/ 1557338 w 3690938"/>
              <a:gd name="connsiteY18" fmla="*/ 590550 h 1433512"/>
              <a:gd name="connsiteX19" fmla="*/ 1643063 w 3690938"/>
              <a:gd name="connsiteY19" fmla="*/ 581025 h 1433512"/>
              <a:gd name="connsiteX20" fmla="*/ 1657350 w 3690938"/>
              <a:gd name="connsiteY20" fmla="*/ 657225 h 1433512"/>
              <a:gd name="connsiteX21" fmla="*/ 1771650 w 3690938"/>
              <a:gd name="connsiteY21" fmla="*/ 666750 h 1433512"/>
              <a:gd name="connsiteX22" fmla="*/ 1771650 w 3690938"/>
              <a:gd name="connsiteY22" fmla="*/ 723900 h 1433512"/>
              <a:gd name="connsiteX23" fmla="*/ 2028825 w 3690938"/>
              <a:gd name="connsiteY23" fmla="*/ 733424 h 1433512"/>
              <a:gd name="connsiteX24" fmla="*/ 2024063 w 3690938"/>
              <a:gd name="connsiteY24" fmla="*/ 809625 h 1433512"/>
              <a:gd name="connsiteX25" fmla="*/ 2252663 w 3690938"/>
              <a:gd name="connsiteY25" fmla="*/ 809625 h 1433512"/>
              <a:gd name="connsiteX26" fmla="*/ 2271712 w 3690938"/>
              <a:gd name="connsiteY26" fmla="*/ 995362 h 1433512"/>
              <a:gd name="connsiteX27" fmla="*/ 2290763 w 3690938"/>
              <a:gd name="connsiteY27" fmla="*/ 995362 h 1433512"/>
              <a:gd name="connsiteX28" fmla="*/ 2295525 w 3690938"/>
              <a:gd name="connsiteY28" fmla="*/ 1095375 h 1433512"/>
              <a:gd name="connsiteX29" fmla="*/ 2428875 w 3690938"/>
              <a:gd name="connsiteY29" fmla="*/ 1095375 h 1433512"/>
              <a:gd name="connsiteX30" fmla="*/ 2443163 w 3690938"/>
              <a:gd name="connsiteY30" fmla="*/ 1200150 h 1433512"/>
              <a:gd name="connsiteX31" fmla="*/ 2667000 w 3690938"/>
              <a:gd name="connsiteY31" fmla="*/ 1190625 h 1433512"/>
              <a:gd name="connsiteX32" fmla="*/ 2681288 w 3690938"/>
              <a:gd name="connsiteY32" fmla="*/ 1300162 h 1433512"/>
              <a:gd name="connsiteX33" fmla="*/ 2781301 w 3690938"/>
              <a:gd name="connsiteY33" fmla="*/ 1304925 h 1433512"/>
              <a:gd name="connsiteX34" fmla="*/ 2786063 w 3690938"/>
              <a:gd name="connsiteY34" fmla="*/ 1433512 h 1433512"/>
              <a:gd name="connsiteX35" fmla="*/ 3690938 w 3690938"/>
              <a:gd name="connsiteY35" fmla="*/ 1433512 h 1433512"/>
              <a:gd name="connsiteX36" fmla="*/ 3690938 w 3690938"/>
              <a:gd name="connsiteY36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671512 w 3690938"/>
              <a:gd name="connsiteY4" fmla="*/ 128587 h 1433512"/>
              <a:gd name="connsiteX5" fmla="*/ 833438 w 3690938"/>
              <a:gd name="connsiteY5" fmla="*/ 95250 h 1433512"/>
              <a:gd name="connsiteX6" fmla="*/ 776288 w 3690938"/>
              <a:gd name="connsiteY6" fmla="*/ 219075 h 1433512"/>
              <a:gd name="connsiteX7" fmla="*/ 1009652 w 3690938"/>
              <a:gd name="connsiteY7" fmla="*/ 223837 h 1433512"/>
              <a:gd name="connsiteX8" fmla="*/ 1009651 w 3690938"/>
              <a:gd name="connsiteY8" fmla="*/ 290512 h 1433512"/>
              <a:gd name="connsiteX9" fmla="*/ 1023938 w 3690938"/>
              <a:gd name="connsiteY9" fmla="*/ 285750 h 1433512"/>
              <a:gd name="connsiteX10" fmla="*/ 1028700 w 3690938"/>
              <a:gd name="connsiteY10" fmla="*/ 323850 h 1433512"/>
              <a:gd name="connsiteX11" fmla="*/ 1176338 w 3690938"/>
              <a:gd name="connsiteY11" fmla="*/ 333375 h 1433512"/>
              <a:gd name="connsiteX12" fmla="*/ 1176338 w 3690938"/>
              <a:gd name="connsiteY12" fmla="*/ 385762 h 1433512"/>
              <a:gd name="connsiteX13" fmla="*/ 1362075 w 3690938"/>
              <a:gd name="connsiteY13" fmla="*/ 390525 h 1433512"/>
              <a:gd name="connsiteX14" fmla="*/ 1362075 w 3690938"/>
              <a:gd name="connsiteY14" fmla="*/ 447675 h 1433512"/>
              <a:gd name="connsiteX15" fmla="*/ 1495426 w 3690938"/>
              <a:gd name="connsiteY15" fmla="*/ 457200 h 1433512"/>
              <a:gd name="connsiteX16" fmla="*/ 1485900 w 3690938"/>
              <a:gd name="connsiteY16" fmla="*/ 514349 h 1433512"/>
              <a:gd name="connsiteX17" fmla="*/ 1552575 w 3690938"/>
              <a:gd name="connsiteY17" fmla="*/ 519112 h 1433512"/>
              <a:gd name="connsiteX18" fmla="*/ 1557338 w 3690938"/>
              <a:gd name="connsiteY18" fmla="*/ 590550 h 1433512"/>
              <a:gd name="connsiteX19" fmla="*/ 1643063 w 3690938"/>
              <a:gd name="connsiteY19" fmla="*/ 581025 h 1433512"/>
              <a:gd name="connsiteX20" fmla="*/ 1657350 w 3690938"/>
              <a:gd name="connsiteY20" fmla="*/ 657225 h 1433512"/>
              <a:gd name="connsiteX21" fmla="*/ 1771650 w 3690938"/>
              <a:gd name="connsiteY21" fmla="*/ 666750 h 1433512"/>
              <a:gd name="connsiteX22" fmla="*/ 1771650 w 3690938"/>
              <a:gd name="connsiteY22" fmla="*/ 723900 h 1433512"/>
              <a:gd name="connsiteX23" fmla="*/ 2028825 w 3690938"/>
              <a:gd name="connsiteY23" fmla="*/ 733424 h 1433512"/>
              <a:gd name="connsiteX24" fmla="*/ 2024063 w 3690938"/>
              <a:gd name="connsiteY24" fmla="*/ 809625 h 1433512"/>
              <a:gd name="connsiteX25" fmla="*/ 2252663 w 3690938"/>
              <a:gd name="connsiteY25" fmla="*/ 809625 h 1433512"/>
              <a:gd name="connsiteX26" fmla="*/ 2271712 w 3690938"/>
              <a:gd name="connsiteY26" fmla="*/ 995362 h 1433512"/>
              <a:gd name="connsiteX27" fmla="*/ 2290763 w 3690938"/>
              <a:gd name="connsiteY27" fmla="*/ 995362 h 1433512"/>
              <a:gd name="connsiteX28" fmla="*/ 2295525 w 3690938"/>
              <a:gd name="connsiteY28" fmla="*/ 1095375 h 1433512"/>
              <a:gd name="connsiteX29" fmla="*/ 2428875 w 3690938"/>
              <a:gd name="connsiteY29" fmla="*/ 1095375 h 1433512"/>
              <a:gd name="connsiteX30" fmla="*/ 2443163 w 3690938"/>
              <a:gd name="connsiteY30" fmla="*/ 1200150 h 1433512"/>
              <a:gd name="connsiteX31" fmla="*/ 2667000 w 3690938"/>
              <a:gd name="connsiteY31" fmla="*/ 1190625 h 1433512"/>
              <a:gd name="connsiteX32" fmla="*/ 2681288 w 3690938"/>
              <a:gd name="connsiteY32" fmla="*/ 1300162 h 1433512"/>
              <a:gd name="connsiteX33" fmla="*/ 2781301 w 3690938"/>
              <a:gd name="connsiteY33" fmla="*/ 1304925 h 1433512"/>
              <a:gd name="connsiteX34" fmla="*/ 2786063 w 3690938"/>
              <a:gd name="connsiteY34" fmla="*/ 1433512 h 1433512"/>
              <a:gd name="connsiteX35" fmla="*/ 3690938 w 3690938"/>
              <a:gd name="connsiteY35" fmla="*/ 1433512 h 1433512"/>
              <a:gd name="connsiteX36" fmla="*/ 3690938 w 3690938"/>
              <a:gd name="connsiteY36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671512 w 3690938"/>
              <a:gd name="connsiteY4" fmla="*/ 128587 h 1433512"/>
              <a:gd name="connsiteX5" fmla="*/ 833438 w 3690938"/>
              <a:gd name="connsiteY5" fmla="*/ 95250 h 1433512"/>
              <a:gd name="connsiteX6" fmla="*/ 776288 w 3690938"/>
              <a:gd name="connsiteY6" fmla="*/ 219075 h 1433512"/>
              <a:gd name="connsiteX7" fmla="*/ 1009652 w 3690938"/>
              <a:gd name="connsiteY7" fmla="*/ 223837 h 1433512"/>
              <a:gd name="connsiteX8" fmla="*/ 1009651 w 3690938"/>
              <a:gd name="connsiteY8" fmla="*/ 290512 h 1433512"/>
              <a:gd name="connsiteX9" fmla="*/ 1023938 w 3690938"/>
              <a:gd name="connsiteY9" fmla="*/ 285750 h 1433512"/>
              <a:gd name="connsiteX10" fmla="*/ 1028700 w 3690938"/>
              <a:gd name="connsiteY10" fmla="*/ 323850 h 1433512"/>
              <a:gd name="connsiteX11" fmla="*/ 1176338 w 3690938"/>
              <a:gd name="connsiteY11" fmla="*/ 333375 h 1433512"/>
              <a:gd name="connsiteX12" fmla="*/ 1176338 w 3690938"/>
              <a:gd name="connsiteY12" fmla="*/ 385762 h 1433512"/>
              <a:gd name="connsiteX13" fmla="*/ 1362075 w 3690938"/>
              <a:gd name="connsiteY13" fmla="*/ 390525 h 1433512"/>
              <a:gd name="connsiteX14" fmla="*/ 1362075 w 3690938"/>
              <a:gd name="connsiteY14" fmla="*/ 447675 h 1433512"/>
              <a:gd name="connsiteX15" fmla="*/ 1495426 w 3690938"/>
              <a:gd name="connsiteY15" fmla="*/ 457200 h 1433512"/>
              <a:gd name="connsiteX16" fmla="*/ 1485900 w 3690938"/>
              <a:gd name="connsiteY16" fmla="*/ 514349 h 1433512"/>
              <a:gd name="connsiteX17" fmla="*/ 1552575 w 3690938"/>
              <a:gd name="connsiteY17" fmla="*/ 519112 h 1433512"/>
              <a:gd name="connsiteX18" fmla="*/ 1557338 w 3690938"/>
              <a:gd name="connsiteY18" fmla="*/ 590550 h 1433512"/>
              <a:gd name="connsiteX19" fmla="*/ 1643063 w 3690938"/>
              <a:gd name="connsiteY19" fmla="*/ 581025 h 1433512"/>
              <a:gd name="connsiteX20" fmla="*/ 1657350 w 3690938"/>
              <a:gd name="connsiteY20" fmla="*/ 657225 h 1433512"/>
              <a:gd name="connsiteX21" fmla="*/ 1771650 w 3690938"/>
              <a:gd name="connsiteY21" fmla="*/ 666750 h 1433512"/>
              <a:gd name="connsiteX22" fmla="*/ 1771650 w 3690938"/>
              <a:gd name="connsiteY22" fmla="*/ 723900 h 1433512"/>
              <a:gd name="connsiteX23" fmla="*/ 2028825 w 3690938"/>
              <a:gd name="connsiteY23" fmla="*/ 733424 h 1433512"/>
              <a:gd name="connsiteX24" fmla="*/ 2024063 w 3690938"/>
              <a:gd name="connsiteY24" fmla="*/ 809625 h 1433512"/>
              <a:gd name="connsiteX25" fmla="*/ 2252663 w 3690938"/>
              <a:gd name="connsiteY25" fmla="*/ 809625 h 1433512"/>
              <a:gd name="connsiteX26" fmla="*/ 2271712 w 3690938"/>
              <a:gd name="connsiteY26" fmla="*/ 995362 h 1433512"/>
              <a:gd name="connsiteX27" fmla="*/ 2290763 w 3690938"/>
              <a:gd name="connsiteY27" fmla="*/ 995362 h 1433512"/>
              <a:gd name="connsiteX28" fmla="*/ 2295525 w 3690938"/>
              <a:gd name="connsiteY28" fmla="*/ 1095375 h 1433512"/>
              <a:gd name="connsiteX29" fmla="*/ 2428875 w 3690938"/>
              <a:gd name="connsiteY29" fmla="*/ 1095375 h 1433512"/>
              <a:gd name="connsiteX30" fmla="*/ 2443163 w 3690938"/>
              <a:gd name="connsiteY30" fmla="*/ 1200150 h 1433512"/>
              <a:gd name="connsiteX31" fmla="*/ 2667000 w 3690938"/>
              <a:gd name="connsiteY31" fmla="*/ 1190625 h 1433512"/>
              <a:gd name="connsiteX32" fmla="*/ 2681288 w 3690938"/>
              <a:gd name="connsiteY32" fmla="*/ 1300162 h 1433512"/>
              <a:gd name="connsiteX33" fmla="*/ 2781301 w 3690938"/>
              <a:gd name="connsiteY33" fmla="*/ 1304925 h 1433512"/>
              <a:gd name="connsiteX34" fmla="*/ 2786063 w 3690938"/>
              <a:gd name="connsiteY34" fmla="*/ 1433512 h 1433512"/>
              <a:gd name="connsiteX35" fmla="*/ 3690938 w 3690938"/>
              <a:gd name="connsiteY35" fmla="*/ 1433512 h 1433512"/>
              <a:gd name="connsiteX36" fmla="*/ 3690938 w 3690938"/>
              <a:gd name="connsiteY36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19137 w 3690938"/>
              <a:gd name="connsiteY4" fmla="*/ 119062 h 1433512"/>
              <a:gd name="connsiteX5" fmla="*/ 833438 w 3690938"/>
              <a:gd name="connsiteY5" fmla="*/ 95250 h 1433512"/>
              <a:gd name="connsiteX6" fmla="*/ 776288 w 3690938"/>
              <a:gd name="connsiteY6" fmla="*/ 219075 h 1433512"/>
              <a:gd name="connsiteX7" fmla="*/ 1009652 w 3690938"/>
              <a:gd name="connsiteY7" fmla="*/ 223837 h 1433512"/>
              <a:gd name="connsiteX8" fmla="*/ 1009651 w 3690938"/>
              <a:gd name="connsiteY8" fmla="*/ 290512 h 1433512"/>
              <a:gd name="connsiteX9" fmla="*/ 1023938 w 3690938"/>
              <a:gd name="connsiteY9" fmla="*/ 285750 h 1433512"/>
              <a:gd name="connsiteX10" fmla="*/ 1028700 w 3690938"/>
              <a:gd name="connsiteY10" fmla="*/ 323850 h 1433512"/>
              <a:gd name="connsiteX11" fmla="*/ 1176338 w 3690938"/>
              <a:gd name="connsiteY11" fmla="*/ 333375 h 1433512"/>
              <a:gd name="connsiteX12" fmla="*/ 1176338 w 3690938"/>
              <a:gd name="connsiteY12" fmla="*/ 385762 h 1433512"/>
              <a:gd name="connsiteX13" fmla="*/ 1362075 w 3690938"/>
              <a:gd name="connsiteY13" fmla="*/ 390525 h 1433512"/>
              <a:gd name="connsiteX14" fmla="*/ 1362075 w 3690938"/>
              <a:gd name="connsiteY14" fmla="*/ 447675 h 1433512"/>
              <a:gd name="connsiteX15" fmla="*/ 1495426 w 3690938"/>
              <a:gd name="connsiteY15" fmla="*/ 457200 h 1433512"/>
              <a:gd name="connsiteX16" fmla="*/ 1485900 w 3690938"/>
              <a:gd name="connsiteY16" fmla="*/ 514349 h 1433512"/>
              <a:gd name="connsiteX17" fmla="*/ 1552575 w 3690938"/>
              <a:gd name="connsiteY17" fmla="*/ 519112 h 1433512"/>
              <a:gd name="connsiteX18" fmla="*/ 1557338 w 3690938"/>
              <a:gd name="connsiteY18" fmla="*/ 590550 h 1433512"/>
              <a:gd name="connsiteX19" fmla="*/ 1643063 w 3690938"/>
              <a:gd name="connsiteY19" fmla="*/ 581025 h 1433512"/>
              <a:gd name="connsiteX20" fmla="*/ 1657350 w 3690938"/>
              <a:gd name="connsiteY20" fmla="*/ 657225 h 1433512"/>
              <a:gd name="connsiteX21" fmla="*/ 1771650 w 3690938"/>
              <a:gd name="connsiteY21" fmla="*/ 666750 h 1433512"/>
              <a:gd name="connsiteX22" fmla="*/ 1771650 w 3690938"/>
              <a:gd name="connsiteY22" fmla="*/ 723900 h 1433512"/>
              <a:gd name="connsiteX23" fmla="*/ 2028825 w 3690938"/>
              <a:gd name="connsiteY23" fmla="*/ 733424 h 1433512"/>
              <a:gd name="connsiteX24" fmla="*/ 2024063 w 3690938"/>
              <a:gd name="connsiteY24" fmla="*/ 809625 h 1433512"/>
              <a:gd name="connsiteX25" fmla="*/ 2252663 w 3690938"/>
              <a:gd name="connsiteY25" fmla="*/ 809625 h 1433512"/>
              <a:gd name="connsiteX26" fmla="*/ 2271712 w 3690938"/>
              <a:gd name="connsiteY26" fmla="*/ 995362 h 1433512"/>
              <a:gd name="connsiteX27" fmla="*/ 2290763 w 3690938"/>
              <a:gd name="connsiteY27" fmla="*/ 995362 h 1433512"/>
              <a:gd name="connsiteX28" fmla="*/ 2295525 w 3690938"/>
              <a:gd name="connsiteY28" fmla="*/ 1095375 h 1433512"/>
              <a:gd name="connsiteX29" fmla="*/ 2428875 w 3690938"/>
              <a:gd name="connsiteY29" fmla="*/ 1095375 h 1433512"/>
              <a:gd name="connsiteX30" fmla="*/ 2443163 w 3690938"/>
              <a:gd name="connsiteY30" fmla="*/ 1200150 h 1433512"/>
              <a:gd name="connsiteX31" fmla="*/ 2667000 w 3690938"/>
              <a:gd name="connsiteY31" fmla="*/ 1190625 h 1433512"/>
              <a:gd name="connsiteX32" fmla="*/ 2681288 w 3690938"/>
              <a:gd name="connsiteY32" fmla="*/ 1300162 h 1433512"/>
              <a:gd name="connsiteX33" fmla="*/ 2781301 w 3690938"/>
              <a:gd name="connsiteY33" fmla="*/ 1304925 h 1433512"/>
              <a:gd name="connsiteX34" fmla="*/ 2786063 w 3690938"/>
              <a:gd name="connsiteY34" fmla="*/ 1433512 h 1433512"/>
              <a:gd name="connsiteX35" fmla="*/ 3690938 w 3690938"/>
              <a:gd name="connsiteY35" fmla="*/ 1433512 h 1433512"/>
              <a:gd name="connsiteX36" fmla="*/ 3690938 w 3690938"/>
              <a:gd name="connsiteY36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9537 h 1433512"/>
              <a:gd name="connsiteX5" fmla="*/ 833438 w 3690938"/>
              <a:gd name="connsiteY5" fmla="*/ 95250 h 1433512"/>
              <a:gd name="connsiteX6" fmla="*/ 776288 w 3690938"/>
              <a:gd name="connsiteY6" fmla="*/ 219075 h 1433512"/>
              <a:gd name="connsiteX7" fmla="*/ 1009652 w 3690938"/>
              <a:gd name="connsiteY7" fmla="*/ 223837 h 1433512"/>
              <a:gd name="connsiteX8" fmla="*/ 1009651 w 3690938"/>
              <a:gd name="connsiteY8" fmla="*/ 290512 h 1433512"/>
              <a:gd name="connsiteX9" fmla="*/ 1023938 w 3690938"/>
              <a:gd name="connsiteY9" fmla="*/ 285750 h 1433512"/>
              <a:gd name="connsiteX10" fmla="*/ 1028700 w 3690938"/>
              <a:gd name="connsiteY10" fmla="*/ 323850 h 1433512"/>
              <a:gd name="connsiteX11" fmla="*/ 1176338 w 3690938"/>
              <a:gd name="connsiteY11" fmla="*/ 333375 h 1433512"/>
              <a:gd name="connsiteX12" fmla="*/ 1176338 w 3690938"/>
              <a:gd name="connsiteY12" fmla="*/ 385762 h 1433512"/>
              <a:gd name="connsiteX13" fmla="*/ 1362075 w 3690938"/>
              <a:gd name="connsiteY13" fmla="*/ 390525 h 1433512"/>
              <a:gd name="connsiteX14" fmla="*/ 1362075 w 3690938"/>
              <a:gd name="connsiteY14" fmla="*/ 447675 h 1433512"/>
              <a:gd name="connsiteX15" fmla="*/ 1495426 w 3690938"/>
              <a:gd name="connsiteY15" fmla="*/ 457200 h 1433512"/>
              <a:gd name="connsiteX16" fmla="*/ 1485900 w 3690938"/>
              <a:gd name="connsiteY16" fmla="*/ 514349 h 1433512"/>
              <a:gd name="connsiteX17" fmla="*/ 1552575 w 3690938"/>
              <a:gd name="connsiteY17" fmla="*/ 519112 h 1433512"/>
              <a:gd name="connsiteX18" fmla="*/ 1557338 w 3690938"/>
              <a:gd name="connsiteY18" fmla="*/ 590550 h 1433512"/>
              <a:gd name="connsiteX19" fmla="*/ 1643063 w 3690938"/>
              <a:gd name="connsiteY19" fmla="*/ 581025 h 1433512"/>
              <a:gd name="connsiteX20" fmla="*/ 1657350 w 3690938"/>
              <a:gd name="connsiteY20" fmla="*/ 657225 h 1433512"/>
              <a:gd name="connsiteX21" fmla="*/ 1771650 w 3690938"/>
              <a:gd name="connsiteY21" fmla="*/ 666750 h 1433512"/>
              <a:gd name="connsiteX22" fmla="*/ 1771650 w 3690938"/>
              <a:gd name="connsiteY22" fmla="*/ 723900 h 1433512"/>
              <a:gd name="connsiteX23" fmla="*/ 2028825 w 3690938"/>
              <a:gd name="connsiteY23" fmla="*/ 733424 h 1433512"/>
              <a:gd name="connsiteX24" fmla="*/ 2024063 w 3690938"/>
              <a:gd name="connsiteY24" fmla="*/ 809625 h 1433512"/>
              <a:gd name="connsiteX25" fmla="*/ 2252663 w 3690938"/>
              <a:gd name="connsiteY25" fmla="*/ 809625 h 1433512"/>
              <a:gd name="connsiteX26" fmla="*/ 2271712 w 3690938"/>
              <a:gd name="connsiteY26" fmla="*/ 995362 h 1433512"/>
              <a:gd name="connsiteX27" fmla="*/ 2290763 w 3690938"/>
              <a:gd name="connsiteY27" fmla="*/ 995362 h 1433512"/>
              <a:gd name="connsiteX28" fmla="*/ 2295525 w 3690938"/>
              <a:gd name="connsiteY28" fmla="*/ 1095375 h 1433512"/>
              <a:gd name="connsiteX29" fmla="*/ 2428875 w 3690938"/>
              <a:gd name="connsiteY29" fmla="*/ 1095375 h 1433512"/>
              <a:gd name="connsiteX30" fmla="*/ 2443163 w 3690938"/>
              <a:gd name="connsiteY30" fmla="*/ 1200150 h 1433512"/>
              <a:gd name="connsiteX31" fmla="*/ 2667000 w 3690938"/>
              <a:gd name="connsiteY31" fmla="*/ 1190625 h 1433512"/>
              <a:gd name="connsiteX32" fmla="*/ 2681288 w 3690938"/>
              <a:gd name="connsiteY32" fmla="*/ 1300162 h 1433512"/>
              <a:gd name="connsiteX33" fmla="*/ 2781301 w 3690938"/>
              <a:gd name="connsiteY33" fmla="*/ 1304925 h 1433512"/>
              <a:gd name="connsiteX34" fmla="*/ 2786063 w 3690938"/>
              <a:gd name="connsiteY34" fmla="*/ 1433512 h 1433512"/>
              <a:gd name="connsiteX35" fmla="*/ 3690938 w 3690938"/>
              <a:gd name="connsiteY35" fmla="*/ 1433512 h 1433512"/>
              <a:gd name="connsiteX36" fmla="*/ 3690938 w 3690938"/>
              <a:gd name="connsiteY36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833438 w 3690938"/>
              <a:gd name="connsiteY5" fmla="*/ 95250 h 1433512"/>
              <a:gd name="connsiteX6" fmla="*/ 776288 w 3690938"/>
              <a:gd name="connsiteY6" fmla="*/ 219075 h 1433512"/>
              <a:gd name="connsiteX7" fmla="*/ 1009652 w 3690938"/>
              <a:gd name="connsiteY7" fmla="*/ 223837 h 1433512"/>
              <a:gd name="connsiteX8" fmla="*/ 1009651 w 3690938"/>
              <a:gd name="connsiteY8" fmla="*/ 290512 h 1433512"/>
              <a:gd name="connsiteX9" fmla="*/ 1023938 w 3690938"/>
              <a:gd name="connsiteY9" fmla="*/ 285750 h 1433512"/>
              <a:gd name="connsiteX10" fmla="*/ 1028700 w 3690938"/>
              <a:gd name="connsiteY10" fmla="*/ 323850 h 1433512"/>
              <a:gd name="connsiteX11" fmla="*/ 1176338 w 3690938"/>
              <a:gd name="connsiteY11" fmla="*/ 333375 h 1433512"/>
              <a:gd name="connsiteX12" fmla="*/ 1176338 w 3690938"/>
              <a:gd name="connsiteY12" fmla="*/ 385762 h 1433512"/>
              <a:gd name="connsiteX13" fmla="*/ 1362075 w 3690938"/>
              <a:gd name="connsiteY13" fmla="*/ 390525 h 1433512"/>
              <a:gd name="connsiteX14" fmla="*/ 1362075 w 3690938"/>
              <a:gd name="connsiteY14" fmla="*/ 447675 h 1433512"/>
              <a:gd name="connsiteX15" fmla="*/ 1495426 w 3690938"/>
              <a:gd name="connsiteY15" fmla="*/ 457200 h 1433512"/>
              <a:gd name="connsiteX16" fmla="*/ 1485900 w 3690938"/>
              <a:gd name="connsiteY16" fmla="*/ 514349 h 1433512"/>
              <a:gd name="connsiteX17" fmla="*/ 1552575 w 3690938"/>
              <a:gd name="connsiteY17" fmla="*/ 519112 h 1433512"/>
              <a:gd name="connsiteX18" fmla="*/ 1557338 w 3690938"/>
              <a:gd name="connsiteY18" fmla="*/ 590550 h 1433512"/>
              <a:gd name="connsiteX19" fmla="*/ 1643063 w 3690938"/>
              <a:gd name="connsiteY19" fmla="*/ 581025 h 1433512"/>
              <a:gd name="connsiteX20" fmla="*/ 1657350 w 3690938"/>
              <a:gd name="connsiteY20" fmla="*/ 657225 h 1433512"/>
              <a:gd name="connsiteX21" fmla="*/ 1771650 w 3690938"/>
              <a:gd name="connsiteY21" fmla="*/ 666750 h 1433512"/>
              <a:gd name="connsiteX22" fmla="*/ 1771650 w 3690938"/>
              <a:gd name="connsiteY22" fmla="*/ 723900 h 1433512"/>
              <a:gd name="connsiteX23" fmla="*/ 2028825 w 3690938"/>
              <a:gd name="connsiteY23" fmla="*/ 733424 h 1433512"/>
              <a:gd name="connsiteX24" fmla="*/ 2024063 w 3690938"/>
              <a:gd name="connsiteY24" fmla="*/ 809625 h 1433512"/>
              <a:gd name="connsiteX25" fmla="*/ 2252663 w 3690938"/>
              <a:gd name="connsiteY25" fmla="*/ 809625 h 1433512"/>
              <a:gd name="connsiteX26" fmla="*/ 2271712 w 3690938"/>
              <a:gd name="connsiteY26" fmla="*/ 995362 h 1433512"/>
              <a:gd name="connsiteX27" fmla="*/ 2290763 w 3690938"/>
              <a:gd name="connsiteY27" fmla="*/ 995362 h 1433512"/>
              <a:gd name="connsiteX28" fmla="*/ 2295525 w 3690938"/>
              <a:gd name="connsiteY28" fmla="*/ 1095375 h 1433512"/>
              <a:gd name="connsiteX29" fmla="*/ 2428875 w 3690938"/>
              <a:gd name="connsiteY29" fmla="*/ 1095375 h 1433512"/>
              <a:gd name="connsiteX30" fmla="*/ 2443163 w 3690938"/>
              <a:gd name="connsiteY30" fmla="*/ 1200150 h 1433512"/>
              <a:gd name="connsiteX31" fmla="*/ 2667000 w 3690938"/>
              <a:gd name="connsiteY31" fmla="*/ 1190625 h 1433512"/>
              <a:gd name="connsiteX32" fmla="*/ 2681288 w 3690938"/>
              <a:gd name="connsiteY32" fmla="*/ 1300162 h 1433512"/>
              <a:gd name="connsiteX33" fmla="*/ 2781301 w 3690938"/>
              <a:gd name="connsiteY33" fmla="*/ 1304925 h 1433512"/>
              <a:gd name="connsiteX34" fmla="*/ 2786063 w 3690938"/>
              <a:gd name="connsiteY34" fmla="*/ 1433512 h 1433512"/>
              <a:gd name="connsiteX35" fmla="*/ 3690938 w 3690938"/>
              <a:gd name="connsiteY35" fmla="*/ 1433512 h 1433512"/>
              <a:gd name="connsiteX36" fmla="*/ 3690938 w 3690938"/>
              <a:gd name="connsiteY36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47713 w 3690938"/>
              <a:gd name="connsiteY5" fmla="*/ 95250 h 1433512"/>
              <a:gd name="connsiteX6" fmla="*/ 776288 w 3690938"/>
              <a:gd name="connsiteY6" fmla="*/ 219075 h 1433512"/>
              <a:gd name="connsiteX7" fmla="*/ 1009652 w 3690938"/>
              <a:gd name="connsiteY7" fmla="*/ 223837 h 1433512"/>
              <a:gd name="connsiteX8" fmla="*/ 1009651 w 3690938"/>
              <a:gd name="connsiteY8" fmla="*/ 290512 h 1433512"/>
              <a:gd name="connsiteX9" fmla="*/ 1023938 w 3690938"/>
              <a:gd name="connsiteY9" fmla="*/ 285750 h 1433512"/>
              <a:gd name="connsiteX10" fmla="*/ 1028700 w 3690938"/>
              <a:gd name="connsiteY10" fmla="*/ 323850 h 1433512"/>
              <a:gd name="connsiteX11" fmla="*/ 1176338 w 3690938"/>
              <a:gd name="connsiteY11" fmla="*/ 333375 h 1433512"/>
              <a:gd name="connsiteX12" fmla="*/ 1176338 w 3690938"/>
              <a:gd name="connsiteY12" fmla="*/ 385762 h 1433512"/>
              <a:gd name="connsiteX13" fmla="*/ 1362075 w 3690938"/>
              <a:gd name="connsiteY13" fmla="*/ 390525 h 1433512"/>
              <a:gd name="connsiteX14" fmla="*/ 1362075 w 3690938"/>
              <a:gd name="connsiteY14" fmla="*/ 447675 h 1433512"/>
              <a:gd name="connsiteX15" fmla="*/ 1495426 w 3690938"/>
              <a:gd name="connsiteY15" fmla="*/ 457200 h 1433512"/>
              <a:gd name="connsiteX16" fmla="*/ 1485900 w 3690938"/>
              <a:gd name="connsiteY16" fmla="*/ 514349 h 1433512"/>
              <a:gd name="connsiteX17" fmla="*/ 1552575 w 3690938"/>
              <a:gd name="connsiteY17" fmla="*/ 519112 h 1433512"/>
              <a:gd name="connsiteX18" fmla="*/ 1557338 w 3690938"/>
              <a:gd name="connsiteY18" fmla="*/ 590550 h 1433512"/>
              <a:gd name="connsiteX19" fmla="*/ 1643063 w 3690938"/>
              <a:gd name="connsiteY19" fmla="*/ 581025 h 1433512"/>
              <a:gd name="connsiteX20" fmla="*/ 1657350 w 3690938"/>
              <a:gd name="connsiteY20" fmla="*/ 657225 h 1433512"/>
              <a:gd name="connsiteX21" fmla="*/ 1771650 w 3690938"/>
              <a:gd name="connsiteY21" fmla="*/ 666750 h 1433512"/>
              <a:gd name="connsiteX22" fmla="*/ 1771650 w 3690938"/>
              <a:gd name="connsiteY22" fmla="*/ 723900 h 1433512"/>
              <a:gd name="connsiteX23" fmla="*/ 2028825 w 3690938"/>
              <a:gd name="connsiteY23" fmla="*/ 733424 h 1433512"/>
              <a:gd name="connsiteX24" fmla="*/ 2024063 w 3690938"/>
              <a:gd name="connsiteY24" fmla="*/ 809625 h 1433512"/>
              <a:gd name="connsiteX25" fmla="*/ 2252663 w 3690938"/>
              <a:gd name="connsiteY25" fmla="*/ 809625 h 1433512"/>
              <a:gd name="connsiteX26" fmla="*/ 2271712 w 3690938"/>
              <a:gd name="connsiteY26" fmla="*/ 995362 h 1433512"/>
              <a:gd name="connsiteX27" fmla="*/ 2290763 w 3690938"/>
              <a:gd name="connsiteY27" fmla="*/ 995362 h 1433512"/>
              <a:gd name="connsiteX28" fmla="*/ 2295525 w 3690938"/>
              <a:gd name="connsiteY28" fmla="*/ 1095375 h 1433512"/>
              <a:gd name="connsiteX29" fmla="*/ 2428875 w 3690938"/>
              <a:gd name="connsiteY29" fmla="*/ 1095375 h 1433512"/>
              <a:gd name="connsiteX30" fmla="*/ 2443163 w 3690938"/>
              <a:gd name="connsiteY30" fmla="*/ 1200150 h 1433512"/>
              <a:gd name="connsiteX31" fmla="*/ 2667000 w 3690938"/>
              <a:gd name="connsiteY31" fmla="*/ 1190625 h 1433512"/>
              <a:gd name="connsiteX32" fmla="*/ 2681288 w 3690938"/>
              <a:gd name="connsiteY32" fmla="*/ 1300162 h 1433512"/>
              <a:gd name="connsiteX33" fmla="*/ 2781301 w 3690938"/>
              <a:gd name="connsiteY33" fmla="*/ 1304925 h 1433512"/>
              <a:gd name="connsiteX34" fmla="*/ 2786063 w 3690938"/>
              <a:gd name="connsiteY34" fmla="*/ 1433512 h 1433512"/>
              <a:gd name="connsiteX35" fmla="*/ 3690938 w 3690938"/>
              <a:gd name="connsiteY35" fmla="*/ 1433512 h 1433512"/>
              <a:gd name="connsiteX36" fmla="*/ 3690938 w 3690938"/>
              <a:gd name="connsiteY36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847725 w 3690938"/>
              <a:gd name="connsiteY5" fmla="*/ 71438 h 1433512"/>
              <a:gd name="connsiteX6" fmla="*/ 776288 w 3690938"/>
              <a:gd name="connsiteY6" fmla="*/ 219075 h 1433512"/>
              <a:gd name="connsiteX7" fmla="*/ 1009652 w 3690938"/>
              <a:gd name="connsiteY7" fmla="*/ 223837 h 1433512"/>
              <a:gd name="connsiteX8" fmla="*/ 1009651 w 3690938"/>
              <a:gd name="connsiteY8" fmla="*/ 290512 h 1433512"/>
              <a:gd name="connsiteX9" fmla="*/ 1023938 w 3690938"/>
              <a:gd name="connsiteY9" fmla="*/ 285750 h 1433512"/>
              <a:gd name="connsiteX10" fmla="*/ 1028700 w 3690938"/>
              <a:gd name="connsiteY10" fmla="*/ 323850 h 1433512"/>
              <a:gd name="connsiteX11" fmla="*/ 1176338 w 3690938"/>
              <a:gd name="connsiteY11" fmla="*/ 333375 h 1433512"/>
              <a:gd name="connsiteX12" fmla="*/ 1176338 w 3690938"/>
              <a:gd name="connsiteY12" fmla="*/ 385762 h 1433512"/>
              <a:gd name="connsiteX13" fmla="*/ 1362075 w 3690938"/>
              <a:gd name="connsiteY13" fmla="*/ 390525 h 1433512"/>
              <a:gd name="connsiteX14" fmla="*/ 1362075 w 3690938"/>
              <a:gd name="connsiteY14" fmla="*/ 447675 h 1433512"/>
              <a:gd name="connsiteX15" fmla="*/ 1495426 w 3690938"/>
              <a:gd name="connsiteY15" fmla="*/ 457200 h 1433512"/>
              <a:gd name="connsiteX16" fmla="*/ 1485900 w 3690938"/>
              <a:gd name="connsiteY16" fmla="*/ 514349 h 1433512"/>
              <a:gd name="connsiteX17" fmla="*/ 1552575 w 3690938"/>
              <a:gd name="connsiteY17" fmla="*/ 519112 h 1433512"/>
              <a:gd name="connsiteX18" fmla="*/ 1557338 w 3690938"/>
              <a:gd name="connsiteY18" fmla="*/ 590550 h 1433512"/>
              <a:gd name="connsiteX19" fmla="*/ 1643063 w 3690938"/>
              <a:gd name="connsiteY19" fmla="*/ 581025 h 1433512"/>
              <a:gd name="connsiteX20" fmla="*/ 1657350 w 3690938"/>
              <a:gd name="connsiteY20" fmla="*/ 657225 h 1433512"/>
              <a:gd name="connsiteX21" fmla="*/ 1771650 w 3690938"/>
              <a:gd name="connsiteY21" fmla="*/ 666750 h 1433512"/>
              <a:gd name="connsiteX22" fmla="*/ 1771650 w 3690938"/>
              <a:gd name="connsiteY22" fmla="*/ 723900 h 1433512"/>
              <a:gd name="connsiteX23" fmla="*/ 2028825 w 3690938"/>
              <a:gd name="connsiteY23" fmla="*/ 733424 h 1433512"/>
              <a:gd name="connsiteX24" fmla="*/ 2024063 w 3690938"/>
              <a:gd name="connsiteY24" fmla="*/ 809625 h 1433512"/>
              <a:gd name="connsiteX25" fmla="*/ 2252663 w 3690938"/>
              <a:gd name="connsiteY25" fmla="*/ 809625 h 1433512"/>
              <a:gd name="connsiteX26" fmla="*/ 2271712 w 3690938"/>
              <a:gd name="connsiteY26" fmla="*/ 995362 h 1433512"/>
              <a:gd name="connsiteX27" fmla="*/ 2290763 w 3690938"/>
              <a:gd name="connsiteY27" fmla="*/ 995362 h 1433512"/>
              <a:gd name="connsiteX28" fmla="*/ 2295525 w 3690938"/>
              <a:gd name="connsiteY28" fmla="*/ 1095375 h 1433512"/>
              <a:gd name="connsiteX29" fmla="*/ 2428875 w 3690938"/>
              <a:gd name="connsiteY29" fmla="*/ 1095375 h 1433512"/>
              <a:gd name="connsiteX30" fmla="*/ 2443163 w 3690938"/>
              <a:gd name="connsiteY30" fmla="*/ 1200150 h 1433512"/>
              <a:gd name="connsiteX31" fmla="*/ 2667000 w 3690938"/>
              <a:gd name="connsiteY31" fmla="*/ 1190625 h 1433512"/>
              <a:gd name="connsiteX32" fmla="*/ 2681288 w 3690938"/>
              <a:gd name="connsiteY32" fmla="*/ 1300162 h 1433512"/>
              <a:gd name="connsiteX33" fmla="*/ 2781301 w 3690938"/>
              <a:gd name="connsiteY33" fmla="*/ 1304925 h 1433512"/>
              <a:gd name="connsiteX34" fmla="*/ 2786063 w 3690938"/>
              <a:gd name="connsiteY34" fmla="*/ 1433512 h 1433512"/>
              <a:gd name="connsiteX35" fmla="*/ 3690938 w 3690938"/>
              <a:gd name="connsiteY35" fmla="*/ 1433512 h 1433512"/>
              <a:gd name="connsiteX36" fmla="*/ 3690938 w 3690938"/>
              <a:gd name="connsiteY36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847725 w 3690938"/>
              <a:gd name="connsiteY5" fmla="*/ 71438 h 1433512"/>
              <a:gd name="connsiteX6" fmla="*/ 704850 w 3690938"/>
              <a:gd name="connsiteY6" fmla="*/ 171450 h 1433512"/>
              <a:gd name="connsiteX7" fmla="*/ 776288 w 3690938"/>
              <a:gd name="connsiteY7" fmla="*/ 219075 h 1433512"/>
              <a:gd name="connsiteX8" fmla="*/ 1009652 w 3690938"/>
              <a:gd name="connsiteY8" fmla="*/ 223837 h 1433512"/>
              <a:gd name="connsiteX9" fmla="*/ 1009651 w 3690938"/>
              <a:gd name="connsiteY9" fmla="*/ 290512 h 1433512"/>
              <a:gd name="connsiteX10" fmla="*/ 1023938 w 3690938"/>
              <a:gd name="connsiteY10" fmla="*/ 285750 h 1433512"/>
              <a:gd name="connsiteX11" fmla="*/ 1028700 w 3690938"/>
              <a:gd name="connsiteY11" fmla="*/ 323850 h 1433512"/>
              <a:gd name="connsiteX12" fmla="*/ 1176338 w 3690938"/>
              <a:gd name="connsiteY12" fmla="*/ 333375 h 1433512"/>
              <a:gd name="connsiteX13" fmla="*/ 1176338 w 3690938"/>
              <a:gd name="connsiteY13" fmla="*/ 385762 h 1433512"/>
              <a:gd name="connsiteX14" fmla="*/ 1362075 w 3690938"/>
              <a:gd name="connsiteY14" fmla="*/ 390525 h 1433512"/>
              <a:gd name="connsiteX15" fmla="*/ 1362075 w 3690938"/>
              <a:gd name="connsiteY15" fmla="*/ 447675 h 1433512"/>
              <a:gd name="connsiteX16" fmla="*/ 1495426 w 3690938"/>
              <a:gd name="connsiteY16" fmla="*/ 457200 h 1433512"/>
              <a:gd name="connsiteX17" fmla="*/ 1485900 w 3690938"/>
              <a:gd name="connsiteY17" fmla="*/ 514349 h 1433512"/>
              <a:gd name="connsiteX18" fmla="*/ 1552575 w 3690938"/>
              <a:gd name="connsiteY18" fmla="*/ 519112 h 1433512"/>
              <a:gd name="connsiteX19" fmla="*/ 1557338 w 3690938"/>
              <a:gd name="connsiteY19" fmla="*/ 590550 h 1433512"/>
              <a:gd name="connsiteX20" fmla="*/ 1643063 w 3690938"/>
              <a:gd name="connsiteY20" fmla="*/ 581025 h 1433512"/>
              <a:gd name="connsiteX21" fmla="*/ 1657350 w 3690938"/>
              <a:gd name="connsiteY21" fmla="*/ 657225 h 1433512"/>
              <a:gd name="connsiteX22" fmla="*/ 1771650 w 3690938"/>
              <a:gd name="connsiteY22" fmla="*/ 666750 h 1433512"/>
              <a:gd name="connsiteX23" fmla="*/ 1771650 w 3690938"/>
              <a:gd name="connsiteY23" fmla="*/ 723900 h 1433512"/>
              <a:gd name="connsiteX24" fmla="*/ 2028825 w 3690938"/>
              <a:gd name="connsiteY24" fmla="*/ 733424 h 1433512"/>
              <a:gd name="connsiteX25" fmla="*/ 2024063 w 3690938"/>
              <a:gd name="connsiteY25" fmla="*/ 809625 h 1433512"/>
              <a:gd name="connsiteX26" fmla="*/ 2252663 w 3690938"/>
              <a:gd name="connsiteY26" fmla="*/ 809625 h 1433512"/>
              <a:gd name="connsiteX27" fmla="*/ 2271712 w 3690938"/>
              <a:gd name="connsiteY27" fmla="*/ 995362 h 1433512"/>
              <a:gd name="connsiteX28" fmla="*/ 2290763 w 3690938"/>
              <a:gd name="connsiteY28" fmla="*/ 995362 h 1433512"/>
              <a:gd name="connsiteX29" fmla="*/ 2295525 w 3690938"/>
              <a:gd name="connsiteY29" fmla="*/ 1095375 h 1433512"/>
              <a:gd name="connsiteX30" fmla="*/ 2428875 w 3690938"/>
              <a:gd name="connsiteY30" fmla="*/ 1095375 h 1433512"/>
              <a:gd name="connsiteX31" fmla="*/ 2443163 w 3690938"/>
              <a:gd name="connsiteY31" fmla="*/ 1200150 h 1433512"/>
              <a:gd name="connsiteX32" fmla="*/ 2667000 w 3690938"/>
              <a:gd name="connsiteY32" fmla="*/ 1190625 h 1433512"/>
              <a:gd name="connsiteX33" fmla="*/ 2681288 w 3690938"/>
              <a:gd name="connsiteY33" fmla="*/ 1300162 h 1433512"/>
              <a:gd name="connsiteX34" fmla="*/ 2781301 w 3690938"/>
              <a:gd name="connsiteY34" fmla="*/ 1304925 h 1433512"/>
              <a:gd name="connsiteX35" fmla="*/ 2786063 w 3690938"/>
              <a:gd name="connsiteY35" fmla="*/ 1433512 h 1433512"/>
              <a:gd name="connsiteX36" fmla="*/ 3690938 w 3690938"/>
              <a:gd name="connsiteY36" fmla="*/ 1433512 h 1433512"/>
              <a:gd name="connsiteX37" fmla="*/ 3690938 w 3690938"/>
              <a:gd name="connsiteY37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847725 w 3690938"/>
              <a:gd name="connsiteY5" fmla="*/ 71438 h 1433512"/>
              <a:gd name="connsiteX6" fmla="*/ 704850 w 3690938"/>
              <a:gd name="connsiteY6" fmla="*/ 171450 h 1433512"/>
              <a:gd name="connsiteX7" fmla="*/ 776288 w 3690938"/>
              <a:gd name="connsiteY7" fmla="*/ 219075 h 1433512"/>
              <a:gd name="connsiteX8" fmla="*/ 1009652 w 3690938"/>
              <a:gd name="connsiteY8" fmla="*/ 223837 h 1433512"/>
              <a:gd name="connsiteX9" fmla="*/ 1009651 w 3690938"/>
              <a:gd name="connsiteY9" fmla="*/ 290512 h 1433512"/>
              <a:gd name="connsiteX10" fmla="*/ 1023938 w 3690938"/>
              <a:gd name="connsiteY10" fmla="*/ 285750 h 1433512"/>
              <a:gd name="connsiteX11" fmla="*/ 1028700 w 3690938"/>
              <a:gd name="connsiteY11" fmla="*/ 323850 h 1433512"/>
              <a:gd name="connsiteX12" fmla="*/ 1176338 w 3690938"/>
              <a:gd name="connsiteY12" fmla="*/ 333375 h 1433512"/>
              <a:gd name="connsiteX13" fmla="*/ 1176338 w 3690938"/>
              <a:gd name="connsiteY13" fmla="*/ 385762 h 1433512"/>
              <a:gd name="connsiteX14" fmla="*/ 1362075 w 3690938"/>
              <a:gd name="connsiteY14" fmla="*/ 390525 h 1433512"/>
              <a:gd name="connsiteX15" fmla="*/ 1362075 w 3690938"/>
              <a:gd name="connsiteY15" fmla="*/ 447675 h 1433512"/>
              <a:gd name="connsiteX16" fmla="*/ 1495426 w 3690938"/>
              <a:gd name="connsiteY16" fmla="*/ 457200 h 1433512"/>
              <a:gd name="connsiteX17" fmla="*/ 1485900 w 3690938"/>
              <a:gd name="connsiteY17" fmla="*/ 514349 h 1433512"/>
              <a:gd name="connsiteX18" fmla="*/ 1552575 w 3690938"/>
              <a:gd name="connsiteY18" fmla="*/ 519112 h 1433512"/>
              <a:gd name="connsiteX19" fmla="*/ 1557338 w 3690938"/>
              <a:gd name="connsiteY19" fmla="*/ 590550 h 1433512"/>
              <a:gd name="connsiteX20" fmla="*/ 1643063 w 3690938"/>
              <a:gd name="connsiteY20" fmla="*/ 581025 h 1433512"/>
              <a:gd name="connsiteX21" fmla="*/ 1657350 w 3690938"/>
              <a:gd name="connsiteY21" fmla="*/ 657225 h 1433512"/>
              <a:gd name="connsiteX22" fmla="*/ 1771650 w 3690938"/>
              <a:gd name="connsiteY22" fmla="*/ 666750 h 1433512"/>
              <a:gd name="connsiteX23" fmla="*/ 1771650 w 3690938"/>
              <a:gd name="connsiteY23" fmla="*/ 723900 h 1433512"/>
              <a:gd name="connsiteX24" fmla="*/ 2028825 w 3690938"/>
              <a:gd name="connsiteY24" fmla="*/ 733424 h 1433512"/>
              <a:gd name="connsiteX25" fmla="*/ 2024063 w 3690938"/>
              <a:gd name="connsiteY25" fmla="*/ 809625 h 1433512"/>
              <a:gd name="connsiteX26" fmla="*/ 2252663 w 3690938"/>
              <a:gd name="connsiteY26" fmla="*/ 809625 h 1433512"/>
              <a:gd name="connsiteX27" fmla="*/ 2271712 w 3690938"/>
              <a:gd name="connsiteY27" fmla="*/ 995362 h 1433512"/>
              <a:gd name="connsiteX28" fmla="*/ 2290763 w 3690938"/>
              <a:gd name="connsiteY28" fmla="*/ 995362 h 1433512"/>
              <a:gd name="connsiteX29" fmla="*/ 2295525 w 3690938"/>
              <a:gd name="connsiteY29" fmla="*/ 1095375 h 1433512"/>
              <a:gd name="connsiteX30" fmla="*/ 2428875 w 3690938"/>
              <a:gd name="connsiteY30" fmla="*/ 1095375 h 1433512"/>
              <a:gd name="connsiteX31" fmla="*/ 2443163 w 3690938"/>
              <a:gd name="connsiteY31" fmla="*/ 1200150 h 1433512"/>
              <a:gd name="connsiteX32" fmla="*/ 2667000 w 3690938"/>
              <a:gd name="connsiteY32" fmla="*/ 1190625 h 1433512"/>
              <a:gd name="connsiteX33" fmla="*/ 2681288 w 3690938"/>
              <a:gd name="connsiteY33" fmla="*/ 1300162 h 1433512"/>
              <a:gd name="connsiteX34" fmla="*/ 2781301 w 3690938"/>
              <a:gd name="connsiteY34" fmla="*/ 1304925 h 1433512"/>
              <a:gd name="connsiteX35" fmla="*/ 2786063 w 3690938"/>
              <a:gd name="connsiteY35" fmla="*/ 1433512 h 1433512"/>
              <a:gd name="connsiteX36" fmla="*/ 3690938 w 3690938"/>
              <a:gd name="connsiteY36" fmla="*/ 1433512 h 1433512"/>
              <a:gd name="connsiteX37" fmla="*/ 3690938 w 3690938"/>
              <a:gd name="connsiteY37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847725 w 3690938"/>
              <a:gd name="connsiteY5" fmla="*/ 71438 h 1433512"/>
              <a:gd name="connsiteX6" fmla="*/ 704850 w 3690938"/>
              <a:gd name="connsiteY6" fmla="*/ 171450 h 1433512"/>
              <a:gd name="connsiteX7" fmla="*/ 885825 w 3690938"/>
              <a:gd name="connsiteY7" fmla="*/ 133350 h 1433512"/>
              <a:gd name="connsiteX8" fmla="*/ 776288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43163 w 3690938"/>
              <a:gd name="connsiteY32" fmla="*/ 1200150 h 1433512"/>
              <a:gd name="connsiteX33" fmla="*/ 2667000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71525 w 3690938"/>
              <a:gd name="connsiteY5" fmla="*/ 100013 h 1433512"/>
              <a:gd name="connsiteX6" fmla="*/ 704850 w 3690938"/>
              <a:gd name="connsiteY6" fmla="*/ 171450 h 1433512"/>
              <a:gd name="connsiteX7" fmla="*/ 885825 w 3690938"/>
              <a:gd name="connsiteY7" fmla="*/ 133350 h 1433512"/>
              <a:gd name="connsiteX8" fmla="*/ 776288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43163 w 3690938"/>
              <a:gd name="connsiteY32" fmla="*/ 1200150 h 1433512"/>
              <a:gd name="connsiteX33" fmla="*/ 2667000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66762 w 3690938"/>
              <a:gd name="connsiteY5" fmla="*/ 104776 h 1433512"/>
              <a:gd name="connsiteX6" fmla="*/ 704850 w 3690938"/>
              <a:gd name="connsiteY6" fmla="*/ 171450 h 1433512"/>
              <a:gd name="connsiteX7" fmla="*/ 885825 w 3690938"/>
              <a:gd name="connsiteY7" fmla="*/ 133350 h 1433512"/>
              <a:gd name="connsiteX8" fmla="*/ 776288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43163 w 3690938"/>
              <a:gd name="connsiteY32" fmla="*/ 1200150 h 1433512"/>
              <a:gd name="connsiteX33" fmla="*/ 2667000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66762 w 3690938"/>
              <a:gd name="connsiteY5" fmla="*/ 104776 h 1433512"/>
              <a:gd name="connsiteX6" fmla="*/ 742950 w 3690938"/>
              <a:gd name="connsiteY6" fmla="*/ 166687 h 1433512"/>
              <a:gd name="connsiteX7" fmla="*/ 885825 w 3690938"/>
              <a:gd name="connsiteY7" fmla="*/ 133350 h 1433512"/>
              <a:gd name="connsiteX8" fmla="*/ 776288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43163 w 3690938"/>
              <a:gd name="connsiteY32" fmla="*/ 1200150 h 1433512"/>
              <a:gd name="connsiteX33" fmla="*/ 2667000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66762 w 3690938"/>
              <a:gd name="connsiteY5" fmla="*/ 104776 h 1433512"/>
              <a:gd name="connsiteX6" fmla="*/ 752475 w 3690938"/>
              <a:gd name="connsiteY6" fmla="*/ 166687 h 1433512"/>
              <a:gd name="connsiteX7" fmla="*/ 885825 w 3690938"/>
              <a:gd name="connsiteY7" fmla="*/ 133350 h 1433512"/>
              <a:gd name="connsiteX8" fmla="*/ 776288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43163 w 3690938"/>
              <a:gd name="connsiteY32" fmla="*/ 1200150 h 1433512"/>
              <a:gd name="connsiteX33" fmla="*/ 2667000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885825 w 3690938"/>
              <a:gd name="connsiteY7" fmla="*/ 133350 h 1433512"/>
              <a:gd name="connsiteX8" fmla="*/ 776288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43163 w 3690938"/>
              <a:gd name="connsiteY32" fmla="*/ 1200150 h 1433512"/>
              <a:gd name="connsiteX33" fmla="*/ 2667000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6288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43163 w 3690938"/>
              <a:gd name="connsiteY32" fmla="*/ 1200150 h 1433512"/>
              <a:gd name="connsiteX33" fmla="*/ 2667000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66763 w 3690938"/>
              <a:gd name="connsiteY8" fmla="*/ 214313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43163 w 3690938"/>
              <a:gd name="connsiteY32" fmla="*/ 1200150 h 1433512"/>
              <a:gd name="connsiteX33" fmla="*/ 2667000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81050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43163 w 3690938"/>
              <a:gd name="connsiteY32" fmla="*/ 1200150 h 1433512"/>
              <a:gd name="connsiteX33" fmla="*/ 2667000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1525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43163 w 3690938"/>
              <a:gd name="connsiteY32" fmla="*/ 1200150 h 1433512"/>
              <a:gd name="connsiteX33" fmla="*/ 2667000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1525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33638 w 3690938"/>
              <a:gd name="connsiteY32" fmla="*/ 1200150 h 1433512"/>
              <a:gd name="connsiteX33" fmla="*/ 2667000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1525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33638 w 3690938"/>
              <a:gd name="connsiteY32" fmla="*/ 1200150 h 1433512"/>
              <a:gd name="connsiteX33" fmla="*/ 2662237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1525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71650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33638 w 3690938"/>
              <a:gd name="connsiteY32" fmla="*/ 1200150 h 1433512"/>
              <a:gd name="connsiteX33" fmla="*/ 2676525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1525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57362 w 3690938"/>
              <a:gd name="connsiteY23" fmla="*/ 666750 h 1433512"/>
              <a:gd name="connsiteX24" fmla="*/ 1771650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33638 w 3690938"/>
              <a:gd name="connsiteY32" fmla="*/ 1200150 h 1433512"/>
              <a:gd name="connsiteX33" fmla="*/ 2676525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1525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57362 w 3690938"/>
              <a:gd name="connsiteY23" fmla="*/ 666750 h 1433512"/>
              <a:gd name="connsiteX24" fmla="*/ 1747838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33638 w 3690938"/>
              <a:gd name="connsiteY32" fmla="*/ 1200150 h 1433512"/>
              <a:gd name="connsiteX33" fmla="*/ 2676525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1525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57362 w 3690938"/>
              <a:gd name="connsiteY23" fmla="*/ 652462 h 1433512"/>
              <a:gd name="connsiteX24" fmla="*/ 1747838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33638 w 3690938"/>
              <a:gd name="connsiteY32" fmla="*/ 1200150 h 1433512"/>
              <a:gd name="connsiteX33" fmla="*/ 2676525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1525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57362 w 3690938"/>
              <a:gd name="connsiteY23" fmla="*/ 652462 h 1433512"/>
              <a:gd name="connsiteX24" fmla="*/ 1762125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71712 w 3690938"/>
              <a:gd name="connsiteY28" fmla="*/ 995362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33638 w 3690938"/>
              <a:gd name="connsiteY32" fmla="*/ 1200150 h 1433512"/>
              <a:gd name="connsiteX33" fmla="*/ 2676525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1525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57362 w 3690938"/>
              <a:gd name="connsiteY23" fmla="*/ 652462 h 1433512"/>
              <a:gd name="connsiteX24" fmla="*/ 1762125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68537 w 3690938"/>
              <a:gd name="connsiteY28" fmla="*/ 992187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33638 w 3690938"/>
              <a:gd name="connsiteY32" fmla="*/ 1200150 h 1433512"/>
              <a:gd name="connsiteX33" fmla="*/ 2676525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1525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57362 w 3690938"/>
              <a:gd name="connsiteY23" fmla="*/ 652462 h 1433512"/>
              <a:gd name="connsiteX24" fmla="*/ 1762125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68537 w 3690938"/>
              <a:gd name="connsiteY28" fmla="*/ 992187 h 1433512"/>
              <a:gd name="connsiteX29" fmla="*/ 2290763 w 3690938"/>
              <a:gd name="connsiteY29" fmla="*/ 995362 h 1433512"/>
              <a:gd name="connsiteX30" fmla="*/ 2295525 w 3690938"/>
              <a:gd name="connsiteY30" fmla="*/ 1095375 h 1433512"/>
              <a:gd name="connsiteX31" fmla="*/ 2428875 w 3690938"/>
              <a:gd name="connsiteY31" fmla="*/ 1095375 h 1433512"/>
              <a:gd name="connsiteX32" fmla="*/ 2433638 w 3690938"/>
              <a:gd name="connsiteY32" fmla="*/ 1200150 h 1433512"/>
              <a:gd name="connsiteX33" fmla="*/ 2676525 w 3690938"/>
              <a:gd name="connsiteY33" fmla="*/ 1190625 h 1433512"/>
              <a:gd name="connsiteX34" fmla="*/ 2681288 w 3690938"/>
              <a:gd name="connsiteY34" fmla="*/ 1300162 h 1433512"/>
              <a:gd name="connsiteX35" fmla="*/ 2781301 w 3690938"/>
              <a:gd name="connsiteY35" fmla="*/ 1304925 h 1433512"/>
              <a:gd name="connsiteX36" fmla="*/ 2786063 w 3690938"/>
              <a:gd name="connsiteY36" fmla="*/ 1433512 h 1433512"/>
              <a:gd name="connsiteX37" fmla="*/ 3690938 w 3690938"/>
              <a:gd name="connsiteY37" fmla="*/ 1433512 h 1433512"/>
              <a:gd name="connsiteX38" fmla="*/ 3690938 w 3690938"/>
              <a:gd name="connsiteY38" fmla="*/ 1433512 h 1433512"/>
              <a:gd name="connsiteX0" fmla="*/ 0 w 3690938"/>
              <a:gd name="connsiteY0" fmla="*/ 0 h 1433512"/>
              <a:gd name="connsiteX1" fmla="*/ 485775 w 3690938"/>
              <a:gd name="connsiteY1" fmla="*/ 4762 h 1433512"/>
              <a:gd name="connsiteX2" fmla="*/ 485776 w 3690938"/>
              <a:gd name="connsiteY2" fmla="*/ 57149 h 1433512"/>
              <a:gd name="connsiteX3" fmla="*/ 723900 w 3690938"/>
              <a:gd name="connsiteY3" fmla="*/ 61912 h 1433512"/>
              <a:gd name="connsiteX4" fmla="*/ 728662 w 3690938"/>
              <a:gd name="connsiteY4" fmla="*/ 104775 h 1433512"/>
              <a:gd name="connsiteX5" fmla="*/ 752474 w 3690938"/>
              <a:gd name="connsiteY5" fmla="*/ 104776 h 1433512"/>
              <a:gd name="connsiteX6" fmla="*/ 752475 w 3690938"/>
              <a:gd name="connsiteY6" fmla="*/ 166687 h 1433512"/>
              <a:gd name="connsiteX7" fmla="*/ 771525 w 3690938"/>
              <a:gd name="connsiteY7" fmla="*/ 171450 h 1433512"/>
              <a:gd name="connsiteX8" fmla="*/ 771525 w 3690938"/>
              <a:gd name="connsiteY8" fmla="*/ 219075 h 1433512"/>
              <a:gd name="connsiteX9" fmla="*/ 1009652 w 3690938"/>
              <a:gd name="connsiteY9" fmla="*/ 223837 h 1433512"/>
              <a:gd name="connsiteX10" fmla="*/ 1009651 w 3690938"/>
              <a:gd name="connsiteY10" fmla="*/ 290512 h 1433512"/>
              <a:gd name="connsiteX11" fmla="*/ 1023938 w 3690938"/>
              <a:gd name="connsiteY11" fmla="*/ 285750 h 1433512"/>
              <a:gd name="connsiteX12" fmla="*/ 1028700 w 3690938"/>
              <a:gd name="connsiteY12" fmla="*/ 323850 h 1433512"/>
              <a:gd name="connsiteX13" fmla="*/ 1176338 w 3690938"/>
              <a:gd name="connsiteY13" fmla="*/ 333375 h 1433512"/>
              <a:gd name="connsiteX14" fmla="*/ 1176338 w 3690938"/>
              <a:gd name="connsiteY14" fmla="*/ 385762 h 1433512"/>
              <a:gd name="connsiteX15" fmla="*/ 1362075 w 3690938"/>
              <a:gd name="connsiteY15" fmla="*/ 390525 h 1433512"/>
              <a:gd name="connsiteX16" fmla="*/ 1362075 w 3690938"/>
              <a:gd name="connsiteY16" fmla="*/ 447675 h 1433512"/>
              <a:gd name="connsiteX17" fmla="*/ 1495426 w 3690938"/>
              <a:gd name="connsiteY17" fmla="*/ 457200 h 1433512"/>
              <a:gd name="connsiteX18" fmla="*/ 1485900 w 3690938"/>
              <a:gd name="connsiteY18" fmla="*/ 514349 h 1433512"/>
              <a:gd name="connsiteX19" fmla="*/ 1552575 w 3690938"/>
              <a:gd name="connsiteY19" fmla="*/ 519112 h 1433512"/>
              <a:gd name="connsiteX20" fmla="*/ 1557338 w 3690938"/>
              <a:gd name="connsiteY20" fmla="*/ 590550 h 1433512"/>
              <a:gd name="connsiteX21" fmla="*/ 1643063 w 3690938"/>
              <a:gd name="connsiteY21" fmla="*/ 581025 h 1433512"/>
              <a:gd name="connsiteX22" fmla="*/ 1657350 w 3690938"/>
              <a:gd name="connsiteY22" fmla="*/ 657225 h 1433512"/>
              <a:gd name="connsiteX23" fmla="*/ 1757362 w 3690938"/>
              <a:gd name="connsiteY23" fmla="*/ 652462 h 1433512"/>
              <a:gd name="connsiteX24" fmla="*/ 1762125 w 3690938"/>
              <a:gd name="connsiteY24" fmla="*/ 723900 h 1433512"/>
              <a:gd name="connsiteX25" fmla="*/ 2028825 w 3690938"/>
              <a:gd name="connsiteY25" fmla="*/ 733424 h 1433512"/>
              <a:gd name="connsiteX26" fmla="*/ 2024063 w 3690938"/>
              <a:gd name="connsiteY26" fmla="*/ 809625 h 1433512"/>
              <a:gd name="connsiteX27" fmla="*/ 2252663 w 3690938"/>
              <a:gd name="connsiteY27" fmla="*/ 809625 h 1433512"/>
              <a:gd name="connsiteX28" fmla="*/ 2257425 w 3690938"/>
              <a:gd name="connsiteY28" fmla="*/ 985837 h 1433512"/>
              <a:gd name="connsiteX29" fmla="*/ 2268537 w 3690938"/>
              <a:gd name="connsiteY29" fmla="*/ 992187 h 1433512"/>
              <a:gd name="connsiteX30" fmla="*/ 2290763 w 3690938"/>
              <a:gd name="connsiteY30" fmla="*/ 995362 h 1433512"/>
              <a:gd name="connsiteX31" fmla="*/ 2295525 w 3690938"/>
              <a:gd name="connsiteY31" fmla="*/ 1095375 h 1433512"/>
              <a:gd name="connsiteX32" fmla="*/ 2428875 w 3690938"/>
              <a:gd name="connsiteY32" fmla="*/ 1095375 h 1433512"/>
              <a:gd name="connsiteX33" fmla="*/ 2433638 w 3690938"/>
              <a:gd name="connsiteY33" fmla="*/ 1200150 h 1433512"/>
              <a:gd name="connsiteX34" fmla="*/ 2676525 w 3690938"/>
              <a:gd name="connsiteY34" fmla="*/ 1190625 h 1433512"/>
              <a:gd name="connsiteX35" fmla="*/ 2681288 w 3690938"/>
              <a:gd name="connsiteY35" fmla="*/ 1300162 h 1433512"/>
              <a:gd name="connsiteX36" fmla="*/ 2781301 w 3690938"/>
              <a:gd name="connsiteY36" fmla="*/ 1304925 h 1433512"/>
              <a:gd name="connsiteX37" fmla="*/ 2786063 w 3690938"/>
              <a:gd name="connsiteY37" fmla="*/ 1433512 h 1433512"/>
              <a:gd name="connsiteX38" fmla="*/ 3690938 w 3690938"/>
              <a:gd name="connsiteY38" fmla="*/ 1433512 h 1433512"/>
              <a:gd name="connsiteX39" fmla="*/ 3690938 w 3690938"/>
              <a:gd name="connsiteY39" fmla="*/ 1433512 h 1433512"/>
              <a:gd name="connsiteX0" fmla="*/ 0 w 3700463"/>
              <a:gd name="connsiteY0" fmla="*/ 0 h 1433512"/>
              <a:gd name="connsiteX1" fmla="*/ 495300 w 3700463"/>
              <a:gd name="connsiteY1" fmla="*/ 4762 h 1433512"/>
              <a:gd name="connsiteX2" fmla="*/ 495301 w 3700463"/>
              <a:gd name="connsiteY2" fmla="*/ 57149 h 1433512"/>
              <a:gd name="connsiteX3" fmla="*/ 733425 w 3700463"/>
              <a:gd name="connsiteY3" fmla="*/ 61912 h 1433512"/>
              <a:gd name="connsiteX4" fmla="*/ 738187 w 3700463"/>
              <a:gd name="connsiteY4" fmla="*/ 104775 h 1433512"/>
              <a:gd name="connsiteX5" fmla="*/ 761999 w 3700463"/>
              <a:gd name="connsiteY5" fmla="*/ 104776 h 1433512"/>
              <a:gd name="connsiteX6" fmla="*/ 762000 w 3700463"/>
              <a:gd name="connsiteY6" fmla="*/ 166687 h 1433512"/>
              <a:gd name="connsiteX7" fmla="*/ 781050 w 3700463"/>
              <a:gd name="connsiteY7" fmla="*/ 171450 h 1433512"/>
              <a:gd name="connsiteX8" fmla="*/ 781050 w 3700463"/>
              <a:gd name="connsiteY8" fmla="*/ 219075 h 1433512"/>
              <a:gd name="connsiteX9" fmla="*/ 1019177 w 3700463"/>
              <a:gd name="connsiteY9" fmla="*/ 223837 h 1433512"/>
              <a:gd name="connsiteX10" fmla="*/ 1019176 w 3700463"/>
              <a:gd name="connsiteY10" fmla="*/ 290512 h 1433512"/>
              <a:gd name="connsiteX11" fmla="*/ 1033463 w 3700463"/>
              <a:gd name="connsiteY11" fmla="*/ 285750 h 1433512"/>
              <a:gd name="connsiteX12" fmla="*/ 1038225 w 3700463"/>
              <a:gd name="connsiteY12" fmla="*/ 323850 h 1433512"/>
              <a:gd name="connsiteX13" fmla="*/ 1185863 w 3700463"/>
              <a:gd name="connsiteY13" fmla="*/ 333375 h 1433512"/>
              <a:gd name="connsiteX14" fmla="*/ 1185863 w 3700463"/>
              <a:gd name="connsiteY14" fmla="*/ 385762 h 1433512"/>
              <a:gd name="connsiteX15" fmla="*/ 1371600 w 3700463"/>
              <a:gd name="connsiteY15" fmla="*/ 390525 h 1433512"/>
              <a:gd name="connsiteX16" fmla="*/ 1371600 w 3700463"/>
              <a:gd name="connsiteY16" fmla="*/ 447675 h 1433512"/>
              <a:gd name="connsiteX17" fmla="*/ 1504951 w 3700463"/>
              <a:gd name="connsiteY17" fmla="*/ 457200 h 1433512"/>
              <a:gd name="connsiteX18" fmla="*/ 1495425 w 3700463"/>
              <a:gd name="connsiteY18" fmla="*/ 514349 h 1433512"/>
              <a:gd name="connsiteX19" fmla="*/ 1562100 w 3700463"/>
              <a:gd name="connsiteY19" fmla="*/ 519112 h 1433512"/>
              <a:gd name="connsiteX20" fmla="*/ 1566863 w 3700463"/>
              <a:gd name="connsiteY20" fmla="*/ 590550 h 1433512"/>
              <a:gd name="connsiteX21" fmla="*/ 1652588 w 3700463"/>
              <a:gd name="connsiteY21" fmla="*/ 581025 h 1433512"/>
              <a:gd name="connsiteX22" fmla="*/ 1666875 w 3700463"/>
              <a:gd name="connsiteY22" fmla="*/ 657225 h 1433512"/>
              <a:gd name="connsiteX23" fmla="*/ 1766887 w 3700463"/>
              <a:gd name="connsiteY23" fmla="*/ 652462 h 1433512"/>
              <a:gd name="connsiteX24" fmla="*/ 1771650 w 3700463"/>
              <a:gd name="connsiteY24" fmla="*/ 723900 h 1433512"/>
              <a:gd name="connsiteX25" fmla="*/ 2038350 w 3700463"/>
              <a:gd name="connsiteY25" fmla="*/ 733424 h 1433512"/>
              <a:gd name="connsiteX26" fmla="*/ 2033588 w 3700463"/>
              <a:gd name="connsiteY26" fmla="*/ 809625 h 1433512"/>
              <a:gd name="connsiteX27" fmla="*/ 2262188 w 3700463"/>
              <a:gd name="connsiteY27" fmla="*/ 809625 h 1433512"/>
              <a:gd name="connsiteX28" fmla="*/ 2266950 w 3700463"/>
              <a:gd name="connsiteY28" fmla="*/ 985837 h 1433512"/>
              <a:gd name="connsiteX29" fmla="*/ 2278062 w 3700463"/>
              <a:gd name="connsiteY29" fmla="*/ 992187 h 1433512"/>
              <a:gd name="connsiteX30" fmla="*/ 2300288 w 3700463"/>
              <a:gd name="connsiteY30" fmla="*/ 995362 h 1433512"/>
              <a:gd name="connsiteX31" fmla="*/ 2305050 w 3700463"/>
              <a:gd name="connsiteY31" fmla="*/ 1095375 h 1433512"/>
              <a:gd name="connsiteX32" fmla="*/ 2438400 w 3700463"/>
              <a:gd name="connsiteY32" fmla="*/ 1095375 h 1433512"/>
              <a:gd name="connsiteX33" fmla="*/ 2443163 w 3700463"/>
              <a:gd name="connsiteY33" fmla="*/ 1200150 h 1433512"/>
              <a:gd name="connsiteX34" fmla="*/ 2686050 w 3700463"/>
              <a:gd name="connsiteY34" fmla="*/ 1190625 h 1433512"/>
              <a:gd name="connsiteX35" fmla="*/ 2690813 w 3700463"/>
              <a:gd name="connsiteY35" fmla="*/ 1300162 h 1433512"/>
              <a:gd name="connsiteX36" fmla="*/ 2790826 w 3700463"/>
              <a:gd name="connsiteY36" fmla="*/ 1304925 h 1433512"/>
              <a:gd name="connsiteX37" fmla="*/ 2795588 w 3700463"/>
              <a:gd name="connsiteY37" fmla="*/ 1433512 h 1433512"/>
              <a:gd name="connsiteX38" fmla="*/ 3700463 w 3700463"/>
              <a:gd name="connsiteY38" fmla="*/ 1433512 h 1433512"/>
              <a:gd name="connsiteX39" fmla="*/ 3700463 w 3700463"/>
              <a:gd name="connsiteY39" fmla="*/ 1433512 h 143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700463" h="1433512">
                <a:moveTo>
                  <a:pt x="0" y="0"/>
                </a:moveTo>
                <a:lnTo>
                  <a:pt x="495300" y="4762"/>
                </a:lnTo>
                <a:cubicBezTo>
                  <a:pt x="495300" y="22224"/>
                  <a:pt x="495301" y="39687"/>
                  <a:pt x="495301" y="57149"/>
                </a:cubicBezTo>
                <a:lnTo>
                  <a:pt x="733425" y="61912"/>
                </a:lnTo>
                <a:lnTo>
                  <a:pt x="738187" y="104775"/>
                </a:lnTo>
                <a:lnTo>
                  <a:pt x="761999" y="104776"/>
                </a:lnTo>
                <a:cubicBezTo>
                  <a:pt x="761999" y="125413"/>
                  <a:pt x="762000" y="146050"/>
                  <a:pt x="762000" y="166687"/>
                </a:cubicBezTo>
                <a:cubicBezTo>
                  <a:pt x="773113" y="174624"/>
                  <a:pt x="769937" y="163513"/>
                  <a:pt x="781050" y="171450"/>
                </a:cubicBezTo>
                <a:lnTo>
                  <a:pt x="781050" y="219075"/>
                </a:lnTo>
                <a:lnTo>
                  <a:pt x="1019177" y="223837"/>
                </a:lnTo>
                <a:cubicBezTo>
                  <a:pt x="1019177" y="246062"/>
                  <a:pt x="1019176" y="268287"/>
                  <a:pt x="1019176" y="290512"/>
                </a:cubicBezTo>
                <a:lnTo>
                  <a:pt x="1033463" y="285750"/>
                </a:lnTo>
                <a:lnTo>
                  <a:pt x="1038225" y="323850"/>
                </a:lnTo>
                <a:lnTo>
                  <a:pt x="1185863" y="333375"/>
                </a:lnTo>
                <a:lnTo>
                  <a:pt x="1185863" y="385762"/>
                </a:lnTo>
                <a:lnTo>
                  <a:pt x="1371600" y="390525"/>
                </a:lnTo>
                <a:lnTo>
                  <a:pt x="1371600" y="447675"/>
                </a:lnTo>
                <a:lnTo>
                  <a:pt x="1504951" y="457200"/>
                </a:lnTo>
                <a:cubicBezTo>
                  <a:pt x="1504951" y="481012"/>
                  <a:pt x="1495425" y="490537"/>
                  <a:pt x="1495425" y="514349"/>
                </a:cubicBezTo>
                <a:lnTo>
                  <a:pt x="1562100" y="519112"/>
                </a:lnTo>
                <a:lnTo>
                  <a:pt x="1566863" y="590550"/>
                </a:lnTo>
                <a:lnTo>
                  <a:pt x="1652588" y="581025"/>
                </a:lnTo>
                <a:lnTo>
                  <a:pt x="1666875" y="657225"/>
                </a:lnTo>
                <a:lnTo>
                  <a:pt x="1766887" y="652462"/>
                </a:lnTo>
                <a:lnTo>
                  <a:pt x="1771650" y="723900"/>
                </a:lnTo>
                <a:lnTo>
                  <a:pt x="2038350" y="733424"/>
                </a:lnTo>
                <a:lnTo>
                  <a:pt x="2033588" y="809625"/>
                </a:lnTo>
                <a:lnTo>
                  <a:pt x="2262188" y="809625"/>
                </a:lnTo>
                <a:cubicBezTo>
                  <a:pt x="2266950" y="865187"/>
                  <a:pt x="2262188" y="930275"/>
                  <a:pt x="2266950" y="985837"/>
                </a:cubicBezTo>
                <a:lnTo>
                  <a:pt x="2278062" y="992187"/>
                </a:lnTo>
                <a:lnTo>
                  <a:pt x="2300288" y="995362"/>
                </a:lnTo>
                <a:lnTo>
                  <a:pt x="2305050" y="1095375"/>
                </a:lnTo>
                <a:lnTo>
                  <a:pt x="2438400" y="1095375"/>
                </a:lnTo>
                <a:lnTo>
                  <a:pt x="2443163" y="1200150"/>
                </a:lnTo>
                <a:lnTo>
                  <a:pt x="2686050" y="1190625"/>
                </a:lnTo>
                <a:lnTo>
                  <a:pt x="2690813" y="1300162"/>
                </a:lnTo>
                <a:lnTo>
                  <a:pt x="2790826" y="1304925"/>
                </a:lnTo>
                <a:lnTo>
                  <a:pt x="2795588" y="1433512"/>
                </a:lnTo>
                <a:lnTo>
                  <a:pt x="3700463" y="1433512"/>
                </a:lnTo>
                <a:lnTo>
                  <a:pt x="3700463" y="1433512"/>
                </a:ln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435600" y="1401763"/>
            <a:ext cx="0" cy="6508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5438775" y="140335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710238" y="1566863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710238" y="1570038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34063" y="1685925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5834063" y="168910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286500" y="1800225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6286500" y="180340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562600" y="1566863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5562600" y="1570038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675313" y="1570038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06975" y="1354138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335713" y="1863725"/>
            <a:ext cx="0" cy="650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316663" y="1863725"/>
            <a:ext cx="0" cy="650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288088" y="1863725"/>
            <a:ext cx="0" cy="650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704013" y="2079625"/>
            <a:ext cx="0" cy="650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78625" y="2079625"/>
            <a:ext cx="0" cy="650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804025" y="2074863"/>
            <a:ext cx="0" cy="6508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816725" y="2112963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7058025" y="2252663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6299200" y="186690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6346825" y="186690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6553994" y="2075656"/>
            <a:ext cx="0" cy="650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581775" y="2079625"/>
            <a:ext cx="0" cy="650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557963" y="2079625"/>
            <a:ext cx="0" cy="650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310438" y="2549525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453313" y="2549525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694613" y="278765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773988" y="278765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853363" y="278765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088313" y="278765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8205788" y="278765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343900" y="278765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477250" y="2787650"/>
            <a:ext cx="0" cy="63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5848350" y="2346325"/>
            <a:ext cx="2381250" cy="923925"/>
          </a:xfrm>
          <a:custGeom>
            <a:avLst/>
            <a:gdLst>
              <a:gd name="connsiteX0" fmla="*/ 0 w 1863658"/>
              <a:gd name="connsiteY0" fmla="*/ 0 h 1080469"/>
              <a:gd name="connsiteX1" fmla="*/ 1681162 w 1863658"/>
              <a:gd name="connsiteY1" fmla="*/ 1014412 h 1080469"/>
              <a:gd name="connsiteX2" fmla="*/ 1740693 w 1863658"/>
              <a:gd name="connsiteY2" fmla="*/ 897731 h 1080469"/>
              <a:gd name="connsiteX0" fmla="*/ 0 w 1681162"/>
              <a:gd name="connsiteY0" fmla="*/ 0 h 1014412"/>
              <a:gd name="connsiteX1" fmla="*/ 1681162 w 1681162"/>
              <a:gd name="connsiteY1" fmla="*/ 1014412 h 1014412"/>
              <a:gd name="connsiteX0" fmla="*/ 0 w 3436937"/>
              <a:gd name="connsiteY0" fmla="*/ 0 h 1874837"/>
              <a:gd name="connsiteX1" fmla="*/ 3436937 w 3436937"/>
              <a:gd name="connsiteY1" fmla="*/ 1874837 h 1874837"/>
              <a:gd name="connsiteX0" fmla="*/ 0 w 3436937"/>
              <a:gd name="connsiteY0" fmla="*/ 0 h 1884362"/>
              <a:gd name="connsiteX1" fmla="*/ 2795587 w 3436937"/>
              <a:gd name="connsiteY1" fmla="*/ 1884362 h 1884362"/>
              <a:gd name="connsiteX2" fmla="*/ 3436937 w 3436937"/>
              <a:gd name="connsiteY2" fmla="*/ 1874837 h 1884362"/>
              <a:gd name="connsiteX0" fmla="*/ 0 w 3436937"/>
              <a:gd name="connsiteY0" fmla="*/ 0 h 1884362"/>
              <a:gd name="connsiteX1" fmla="*/ 2795587 w 3436937"/>
              <a:gd name="connsiteY1" fmla="*/ 1884362 h 1884362"/>
              <a:gd name="connsiteX2" fmla="*/ 3436937 w 3436937"/>
              <a:gd name="connsiteY2" fmla="*/ 1874837 h 1884362"/>
              <a:gd name="connsiteX0" fmla="*/ 0 w 3436937"/>
              <a:gd name="connsiteY0" fmla="*/ 0 h 1884362"/>
              <a:gd name="connsiteX1" fmla="*/ 2782887 w 3436937"/>
              <a:gd name="connsiteY1" fmla="*/ 1884362 h 1884362"/>
              <a:gd name="connsiteX2" fmla="*/ 3436937 w 3436937"/>
              <a:gd name="connsiteY2" fmla="*/ 1874837 h 1884362"/>
              <a:gd name="connsiteX0" fmla="*/ 0 w 3430587"/>
              <a:gd name="connsiteY0" fmla="*/ 0 h 1884362"/>
              <a:gd name="connsiteX1" fmla="*/ 2782887 w 3430587"/>
              <a:gd name="connsiteY1" fmla="*/ 1884362 h 1884362"/>
              <a:gd name="connsiteX2" fmla="*/ 3430587 w 3430587"/>
              <a:gd name="connsiteY2" fmla="*/ 1881187 h 1884362"/>
              <a:gd name="connsiteX0" fmla="*/ 0 w 3430587"/>
              <a:gd name="connsiteY0" fmla="*/ 0 h 1936616"/>
              <a:gd name="connsiteX1" fmla="*/ 2773362 w 3430587"/>
              <a:gd name="connsiteY1" fmla="*/ 1757361 h 1936616"/>
              <a:gd name="connsiteX2" fmla="*/ 2782887 w 3430587"/>
              <a:gd name="connsiteY2" fmla="*/ 1884362 h 1936616"/>
              <a:gd name="connsiteX3" fmla="*/ 3430587 w 3430587"/>
              <a:gd name="connsiteY3" fmla="*/ 1881187 h 1936616"/>
              <a:gd name="connsiteX0" fmla="*/ 0 w 3430587"/>
              <a:gd name="connsiteY0" fmla="*/ 0 h 1884362"/>
              <a:gd name="connsiteX1" fmla="*/ 2773362 w 3430587"/>
              <a:gd name="connsiteY1" fmla="*/ 1757361 h 1884362"/>
              <a:gd name="connsiteX2" fmla="*/ 2782887 w 3430587"/>
              <a:gd name="connsiteY2" fmla="*/ 1884362 h 1884362"/>
              <a:gd name="connsiteX3" fmla="*/ 3430587 w 3430587"/>
              <a:gd name="connsiteY3" fmla="*/ 1881187 h 1884362"/>
              <a:gd name="connsiteX0" fmla="*/ 0 w 3430587"/>
              <a:gd name="connsiteY0" fmla="*/ 0 h 1884362"/>
              <a:gd name="connsiteX1" fmla="*/ 2779712 w 3430587"/>
              <a:gd name="connsiteY1" fmla="*/ 1757361 h 1884362"/>
              <a:gd name="connsiteX2" fmla="*/ 2782887 w 3430587"/>
              <a:gd name="connsiteY2" fmla="*/ 1884362 h 1884362"/>
              <a:gd name="connsiteX3" fmla="*/ 3430587 w 3430587"/>
              <a:gd name="connsiteY3" fmla="*/ 1881187 h 1884362"/>
              <a:gd name="connsiteX0" fmla="*/ 0 w 3430587"/>
              <a:gd name="connsiteY0" fmla="*/ 0 h 1884362"/>
              <a:gd name="connsiteX1" fmla="*/ 2693987 w 3430587"/>
              <a:gd name="connsiteY1" fmla="*/ 1747836 h 1884362"/>
              <a:gd name="connsiteX2" fmla="*/ 2779712 w 3430587"/>
              <a:gd name="connsiteY2" fmla="*/ 1757361 h 1884362"/>
              <a:gd name="connsiteX3" fmla="*/ 2782887 w 3430587"/>
              <a:gd name="connsiteY3" fmla="*/ 1884362 h 1884362"/>
              <a:gd name="connsiteX4" fmla="*/ 3430587 w 3430587"/>
              <a:gd name="connsiteY4" fmla="*/ 1881187 h 1884362"/>
              <a:gd name="connsiteX0" fmla="*/ 0 w 3430587"/>
              <a:gd name="connsiteY0" fmla="*/ 0 h 1884362"/>
              <a:gd name="connsiteX1" fmla="*/ 2693987 w 3430587"/>
              <a:gd name="connsiteY1" fmla="*/ 1747836 h 1884362"/>
              <a:gd name="connsiteX2" fmla="*/ 2779712 w 3430587"/>
              <a:gd name="connsiteY2" fmla="*/ 1757361 h 1884362"/>
              <a:gd name="connsiteX3" fmla="*/ 2782887 w 3430587"/>
              <a:gd name="connsiteY3" fmla="*/ 1884362 h 1884362"/>
              <a:gd name="connsiteX4" fmla="*/ 3430587 w 3430587"/>
              <a:gd name="connsiteY4" fmla="*/ 1881187 h 1884362"/>
              <a:gd name="connsiteX0" fmla="*/ 0 w 3430587"/>
              <a:gd name="connsiteY0" fmla="*/ 0 h 1884362"/>
              <a:gd name="connsiteX1" fmla="*/ 2697162 w 3430587"/>
              <a:gd name="connsiteY1" fmla="*/ 1751011 h 1884362"/>
              <a:gd name="connsiteX2" fmla="*/ 2779712 w 3430587"/>
              <a:gd name="connsiteY2" fmla="*/ 1757361 h 1884362"/>
              <a:gd name="connsiteX3" fmla="*/ 2782887 w 3430587"/>
              <a:gd name="connsiteY3" fmla="*/ 1884362 h 1884362"/>
              <a:gd name="connsiteX4" fmla="*/ 3430587 w 3430587"/>
              <a:gd name="connsiteY4" fmla="*/ 1881187 h 1884362"/>
              <a:gd name="connsiteX0" fmla="*/ 0 w 3430587"/>
              <a:gd name="connsiteY0" fmla="*/ 0 h 1884362"/>
              <a:gd name="connsiteX1" fmla="*/ 2697162 w 3430587"/>
              <a:gd name="connsiteY1" fmla="*/ 1636711 h 1884362"/>
              <a:gd name="connsiteX2" fmla="*/ 2697162 w 3430587"/>
              <a:gd name="connsiteY2" fmla="*/ 1751011 h 1884362"/>
              <a:gd name="connsiteX3" fmla="*/ 2779712 w 3430587"/>
              <a:gd name="connsiteY3" fmla="*/ 1757361 h 1884362"/>
              <a:gd name="connsiteX4" fmla="*/ 2782887 w 3430587"/>
              <a:gd name="connsiteY4" fmla="*/ 1884362 h 1884362"/>
              <a:gd name="connsiteX5" fmla="*/ 3430587 w 3430587"/>
              <a:gd name="connsiteY5" fmla="*/ 1881187 h 1884362"/>
              <a:gd name="connsiteX0" fmla="*/ 0 w 3430587"/>
              <a:gd name="connsiteY0" fmla="*/ 0 h 1884362"/>
              <a:gd name="connsiteX1" fmla="*/ 2697162 w 3430587"/>
              <a:gd name="connsiteY1" fmla="*/ 1636711 h 1884362"/>
              <a:gd name="connsiteX2" fmla="*/ 2697162 w 3430587"/>
              <a:gd name="connsiteY2" fmla="*/ 1751011 h 1884362"/>
              <a:gd name="connsiteX3" fmla="*/ 2779712 w 3430587"/>
              <a:gd name="connsiteY3" fmla="*/ 1757361 h 1884362"/>
              <a:gd name="connsiteX4" fmla="*/ 2782887 w 3430587"/>
              <a:gd name="connsiteY4" fmla="*/ 1884362 h 1884362"/>
              <a:gd name="connsiteX5" fmla="*/ 3430587 w 3430587"/>
              <a:gd name="connsiteY5" fmla="*/ 1881187 h 1884362"/>
              <a:gd name="connsiteX0" fmla="*/ 0 w 3430587"/>
              <a:gd name="connsiteY0" fmla="*/ 0 h 1884362"/>
              <a:gd name="connsiteX1" fmla="*/ 2319337 w 3430587"/>
              <a:gd name="connsiteY1" fmla="*/ 1630361 h 1884362"/>
              <a:gd name="connsiteX2" fmla="*/ 2697162 w 3430587"/>
              <a:gd name="connsiteY2" fmla="*/ 1636711 h 1884362"/>
              <a:gd name="connsiteX3" fmla="*/ 2697162 w 3430587"/>
              <a:gd name="connsiteY3" fmla="*/ 1751011 h 1884362"/>
              <a:gd name="connsiteX4" fmla="*/ 2779712 w 3430587"/>
              <a:gd name="connsiteY4" fmla="*/ 1757361 h 1884362"/>
              <a:gd name="connsiteX5" fmla="*/ 2782887 w 3430587"/>
              <a:gd name="connsiteY5" fmla="*/ 1884362 h 1884362"/>
              <a:gd name="connsiteX6" fmla="*/ 3430587 w 3430587"/>
              <a:gd name="connsiteY6" fmla="*/ 1881187 h 1884362"/>
              <a:gd name="connsiteX0" fmla="*/ 0 w 3430587"/>
              <a:gd name="connsiteY0" fmla="*/ 0 h 1884362"/>
              <a:gd name="connsiteX1" fmla="*/ 2319337 w 3430587"/>
              <a:gd name="connsiteY1" fmla="*/ 1630361 h 1884362"/>
              <a:gd name="connsiteX2" fmla="*/ 2697162 w 3430587"/>
              <a:gd name="connsiteY2" fmla="*/ 1636711 h 1884362"/>
              <a:gd name="connsiteX3" fmla="*/ 2697162 w 3430587"/>
              <a:gd name="connsiteY3" fmla="*/ 1751011 h 1884362"/>
              <a:gd name="connsiteX4" fmla="*/ 2779712 w 3430587"/>
              <a:gd name="connsiteY4" fmla="*/ 1757361 h 1884362"/>
              <a:gd name="connsiteX5" fmla="*/ 2782887 w 3430587"/>
              <a:gd name="connsiteY5" fmla="*/ 1884362 h 1884362"/>
              <a:gd name="connsiteX6" fmla="*/ 3430587 w 3430587"/>
              <a:gd name="connsiteY6" fmla="*/ 1881187 h 1884362"/>
              <a:gd name="connsiteX0" fmla="*/ 0 w 3430587"/>
              <a:gd name="connsiteY0" fmla="*/ 0 h 1884362"/>
              <a:gd name="connsiteX1" fmla="*/ 2322512 w 3430587"/>
              <a:gd name="connsiteY1" fmla="*/ 1528761 h 1884362"/>
              <a:gd name="connsiteX2" fmla="*/ 2319337 w 3430587"/>
              <a:gd name="connsiteY2" fmla="*/ 1630361 h 1884362"/>
              <a:gd name="connsiteX3" fmla="*/ 2697162 w 3430587"/>
              <a:gd name="connsiteY3" fmla="*/ 1636711 h 1884362"/>
              <a:gd name="connsiteX4" fmla="*/ 2697162 w 3430587"/>
              <a:gd name="connsiteY4" fmla="*/ 1751011 h 1884362"/>
              <a:gd name="connsiteX5" fmla="*/ 2779712 w 3430587"/>
              <a:gd name="connsiteY5" fmla="*/ 1757361 h 1884362"/>
              <a:gd name="connsiteX6" fmla="*/ 2782887 w 3430587"/>
              <a:gd name="connsiteY6" fmla="*/ 1884362 h 1884362"/>
              <a:gd name="connsiteX7" fmla="*/ 3430587 w 3430587"/>
              <a:gd name="connsiteY7" fmla="*/ 1881187 h 1884362"/>
              <a:gd name="connsiteX0" fmla="*/ 0 w 3430587"/>
              <a:gd name="connsiteY0" fmla="*/ 0 h 1884362"/>
              <a:gd name="connsiteX1" fmla="*/ 2322512 w 3430587"/>
              <a:gd name="connsiteY1" fmla="*/ 1528761 h 1884362"/>
              <a:gd name="connsiteX2" fmla="*/ 2319337 w 3430587"/>
              <a:gd name="connsiteY2" fmla="*/ 1630361 h 1884362"/>
              <a:gd name="connsiteX3" fmla="*/ 2697162 w 3430587"/>
              <a:gd name="connsiteY3" fmla="*/ 1636711 h 1884362"/>
              <a:gd name="connsiteX4" fmla="*/ 2697162 w 3430587"/>
              <a:gd name="connsiteY4" fmla="*/ 1751011 h 1884362"/>
              <a:gd name="connsiteX5" fmla="*/ 2779712 w 3430587"/>
              <a:gd name="connsiteY5" fmla="*/ 1757361 h 1884362"/>
              <a:gd name="connsiteX6" fmla="*/ 2782887 w 3430587"/>
              <a:gd name="connsiteY6" fmla="*/ 1884362 h 1884362"/>
              <a:gd name="connsiteX7" fmla="*/ 3430587 w 3430587"/>
              <a:gd name="connsiteY7" fmla="*/ 1881187 h 1884362"/>
              <a:gd name="connsiteX0" fmla="*/ 0 w 3430587"/>
              <a:gd name="connsiteY0" fmla="*/ 0 h 1884362"/>
              <a:gd name="connsiteX1" fmla="*/ 2214562 w 3430587"/>
              <a:gd name="connsiteY1" fmla="*/ 1560511 h 1884362"/>
              <a:gd name="connsiteX2" fmla="*/ 2322512 w 3430587"/>
              <a:gd name="connsiteY2" fmla="*/ 1528761 h 1884362"/>
              <a:gd name="connsiteX3" fmla="*/ 2319337 w 3430587"/>
              <a:gd name="connsiteY3" fmla="*/ 1630361 h 1884362"/>
              <a:gd name="connsiteX4" fmla="*/ 2697162 w 3430587"/>
              <a:gd name="connsiteY4" fmla="*/ 1636711 h 1884362"/>
              <a:gd name="connsiteX5" fmla="*/ 2697162 w 3430587"/>
              <a:gd name="connsiteY5" fmla="*/ 1751011 h 1884362"/>
              <a:gd name="connsiteX6" fmla="*/ 2779712 w 3430587"/>
              <a:gd name="connsiteY6" fmla="*/ 1757361 h 1884362"/>
              <a:gd name="connsiteX7" fmla="*/ 2782887 w 3430587"/>
              <a:gd name="connsiteY7" fmla="*/ 1884362 h 1884362"/>
              <a:gd name="connsiteX8" fmla="*/ 3430587 w 3430587"/>
              <a:gd name="connsiteY8" fmla="*/ 1881187 h 1884362"/>
              <a:gd name="connsiteX0" fmla="*/ 0 w 3430587"/>
              <a:gd name="connsiteY0" fmla="*/ 0 h 1884362"/>
              <a:gd name="connsiteX1" fmla="*/ 2214562 w 3430587"/>
              <a:gd name="connsiteY1" fmla="*/ 1560511 h 1884362"/>
              <a:gd name="connsiteX2" fmla="*/ 2322512 w 3430587"/>
              <a:gd name="connsiteY2" fmla="*/ 1528761 h 1884362"/>
              <a:gd name="connsiteX3" fmla="*/ 2319337 w 3430587"/>
              <a:gd name="connsiteY3" fmla="*/ 1630361 h 1884362"/>
              <a:gd name="connsiteX4" fmla="*/ 2697162 w 3430587"/>
              <a:gd name="connsiteY4" fmla="*/ 1636711 h 1884362"/>
              <a:gd name="connsiteX5" fmla="*/ 2697162 w 3430587"/>
              <a:gd name="connsiteY5" fmla="*/ 1751011 h 1884362"/>
              <a:gd name="connsiteX6" fmla="*/ 2779712 w 3430587"/>
              <a:gd name="connsiteY6" fmla="*/ 1757361 h 1884362"/>
              <a:gd name="connsiteX7" fmla="*/ 2782887 w 3430587"/>
              <a:gd name="connsiteY7" fmla="*/ 1884362 h 1884362"/>
              <a:gd name="connsiteX8" fmla="*/ 3430587 w 3430587"/>
              <a:gd name="connsiteY8" fmla="*/ 1881187 h 1884362"/>
              <a:gd name="connsiteX0" fmla="*/ 0 w 3430587"/>
              <a:gd name="connsiteY0" fmla="*/ 0 h 1884362"/>
              <a:gd name="connsiteX1" fmla="*/ 2287587 w 3430587"/>
              <a:gd name="connsiteY1" fmla="*/ 1538286 h 1884362"/>
              <a:gd name="connsiteX2" fmla="*/ 2322512 w 3430587"/>
              <a:gd name="connsiteY2" fmla="*/ 1528761 h 1884362"/>
              <a:gd name="connsiteX3" fmla="*/ 2319337 w 3430587"/>
              <a:gd name="connsiteY3" fmla="*/ 1630361 h 1884362"/>
              <a:gd name="connsiteX4" fmla="*/ 2697162 w 3430587"/>
              <a:gd name="connsiteY4" fmla="*/ 1636711 h 1884362"/>
              <a:gd name="connsiteX5" fmla="*/ 2697162 w 3430587"/>
              <a:gd name="connsiteY5" fmla="*/ 1751011 h 1884362"/>
              <a:gd name="connsiteX6" fmla="*/ 2779712 w 3430587"/>
              <a:gd name="connsiteY6" fmla="*/ 1757361 h 1884362"/>
              <a:gd name="connsiteX7" fmla="*/ 2782887 w 3430587"/>
              <a:gd name="connsiteY7" fmla="*/ 1884362 h 1884362"/>
              <a:gd name="connsiteX8" fmla="*/ 3430587 w 3430587"/>
              <a:gd name="connsiteY8" fmla="*/ 1881187 h 1884362"/>
              <a:gd name="connsiteX0" fmla="*/ 0 w 3430587"/>
              <a:gd name="connsiteY0" fmla="*/ 0 h 1884362"/>
              <a:gd name="connsiteX1" fmla="*/ 2284412 w 3430587"/>
              <a:gd name="connsiteY1" fmla="*/ 1528761 h 1884362"/>
              <a:gd name="connsiteX2" fmla="*/ 2322512 w 3430587"/>
              <a:gd name="connsiteY2" fmla="*/ 1528761 h 1884362"/>
              <a:gd name="connsiteX3" fmla="*/ 2319337 w 3430587"/>
              <a:gd name="connsiteY3" fmla="*/ 1630361 h 1884362"/>
              <a:gd name="connsiteX4" fmla="*/ 2697162 w 3430587"/>
              <a:gd name="connsiteY4" fmla="*/ 1636711 h 1884362"/>
              <a:gd name="connsiteX5" fmla="*/ 2697162 w 3430587"/>
              <a:gd name="connsiteY5" fmla="*/ 1751011 h 1884362"/>
              <a:gd name="connsiteX6" fmla="*/ 2779712 w 3430587"/>
              <a:gd name="connsiteY6" fmla="*/ 1757361 h 1884362"/>
              <a:gd name="connsiteX7" fmla="*/ 2782887 w 3430587"/>
              <a:gd name="connsiteY7" fmla="*/ 1884362 h 1884362"/>
              <a:gd name="connsiteX8" fmla="*/ 3430587 w 3430587"/>
              <a:gd name="connsiteY8" fmla="*/ 1881187 h 1884362"/>
              <a:gd name="connsiteX0" fmla="*/ 0 w 3430587"/>
              <a:gd name="connsiteY0" fmla="*/ 0 h 1884362"/>
              <a:gd name="connsiteX1" fmla="*/ 2287587 w 3430587"/>
              <a:gd name="connsiteY1" fmla="*/ 1439861 h 1884362"/>
              <a:gd name="connsiteX2" fmla="*/ 2284412 w 3430587"/>
              <a:gd name="connsiteY2" fmla="*/ 1528761 h 1884362"/>
              <a:gd name="connsiteX3" fmla="*/ 2322512 w 3430587"/>
              <a:gd name="connsiteY3" fmla="*/ 1528761 h 1884362"/>
              <a:gd name="connsiteX4" fmla="*/ 2319337 w 3430587"/>
              <a:gd name="connsiteY4" fmla="*/ 1630361 h 1884362"/>
              <a:gd name="connsiteX5" fmla="*/ 2697162 w 3430587"/>
              <a:gd name="connsiteY5" fmla="*/ 1636711 h 1884362"/>
              <a:gd name="connsiteX6" fmla="*/ 2697162 w 3430587"/>
              <a:gd name="connsiteY6" fmla="*/ 1751011 h 1884362"/>
              <a:gd name="connsiteX7" fmla="*/ 2779712 w 3430587"/>
              <a:gd name="connsiteY7" fmla="*/ 1757361 h 1884362"/>
              <a:gd name="connsiteX8" fmla="*/ 2782887 w 3430587"/>
              <a:gd name="connsiteY8" fmla="*/ 1884362 h 1884362"/>
              <a:gd name="connsiteX9" fmla="*/ 3430587 w 3430587"/>
              <a:gd name="connsiteY9" fmla="*/ 1881187 h 1884362"/>
              <a:gd name="connsiteX0" fmla="*/ 0 w 3430587"/>
              <a:gd name="connsiteY0" fmla="*/ 0 h 1884362"/>
              <a:gd name="connsiteX1" fmla="*/ 2287587 w 3430587"/>
              <a:gd name="connsiteY1" fmla="*/ 1439861 h 1884362"/>
              <a:gd name="connsiteX2" fmla="*/ 2284412 w 3430587"/>
              <a:gd name="connsiteY2" fmla="*/ 1528761 h 1884362"/>
              <a:gd name="connsiteX3" fmla="*/ 2322512 w 3430587"/>
              <a:gd name="connsiteY3" fmla="*/ 1528761 h 1884362"/>
              <a:gd name="connsiteX4" fmla="*/ 2319337 w 3430587"/>
              <a:gd name="connsiteY4" fmla="*/ 1630361 h 1884362"/>
              <a:gd name="connsiteX5" fmla="*/ 2697162 w 3430587"/>
              <a:gd name="connsiteY5" fmla="*/ 1636711 h 1884362"/>
              <a:gd name="connsiteX6" fmla="*/ 2697162 w 3430587"/>
              <a:gd name="connsiteY6" fmla="*/ 1751011 h 1884362"/>
              <a:gd name="connsiteX7" fmla="*/ 2779712 w 3430587"/>
              <a:gd name="connsiteY7" fmla="*/ 1757361 h 1884362"/>
              <a:gd name="connsiteX8" fmla="*/ 2782887 w 3430587"/>
              <a:gd name="connsiteY8" fmla="*/ 1884362 h 1884362"/>
              <a:gd name="connsiteX9" fmla="*/ 3430587 w 3430587"/>
              <a:gd name="connsiteY9" fmla="*/ 1881187 h 1884362"/>
              <a:gd name="connsiteX0" fmla="*/ 0 w 3430587"/>
              <a:gd name="connsiteY0" fmla="*/ 0 h 1884362"/>
              <a:gd name="connsiteX1" fmla="*/ 2287587 w 3430587"/>
              <a:gd name="connsiteY1" fmla="*/ 1449386 h 1884362"/>
              <a:gd name="connsiteX2" fmla="*/ 2284412 w 3430587"/>
              <a:gd name="connsiteY2" fmla="*/ 1528761 h 1884362"/>
              <a:gd name="connsiteX3" fmla="*/ 2322512 w 3430587"/>
              <a:gd name="connsiteY3" fmla="*/ 1528761 h 1884362"/>
              <a:gd name="connsiteX4" fmla="*/ 2319337 w 3430587"/>
              <a:gd name="connsiteY4" fmla="*/ 1630361 h 1884362"/>
              <a:gd name="connsiteX5" fmla="*/ 2697162 w 3430587"/>
              <a:gd name="connsiteY5" fmla="*/ 1636711 h 1884362"/>
              <a:gd name="connsiteX6" fmla="*/ 2697162 w 3430587"/>
              <a:gd name="connsiteY6" fmla="*/ 1751011 h 1884362"/>
              <a:gd name="connsiteX7" fmla="*/ 2779712 w 3430587"/>
              <a:gd name="connsiteY7" fmla="*/ 1757361 h 1884362"/>
              <a:gd name="connsiteX8" fmla="*/ 2782887 w 3430587"/>
              <a:gd name="connsiteY8" fmla="*/ 1884362 h 1884362"/>
              <a:gd name="connsiteX9" fmla="*/ 3430587 w 3430587"/>
              <a:gd name="connsiteY9" fmla="*/ 1881187 h 1884362"/>
              <a:gd name="connsiteX0" fmla="*/ 0 w 3430587"/>
              <a:gd name="connsiteY0" fmla="*/ 0 h 1884362"/>
              <a:gd name="connsiteX1" fmla="*/ 2243137 w 3430587"/>
              <a:gd name="connsiteY1" fmla="*/ 1436686 h 1884362"/>
              <a:gd name="connsiteX2" fmla="*/ 2287587 w 3430587"/>
              <a:gd name="connsiteY2" fmla="*/ 1449386 h 1884362"/>
              <a:gd name="connsiteX3" fmla="*/ 2284412 w 3430587"/>
              <a:gd name="connsiteY3" fmla="*/ 1528761 h 1884362"/>
              <a:gd name="connsiteX4" fmla="*/ 2322512 w 3430587"/>
              <a:gd name="connsiteY4" fmla="*/ 1528761 h 1884362"/>
              <a:gd name="connsiteX5" fmla="*/ 2319337 w 3430587"/>
              <a:gd name="connsiteY5" fmla="*/ 1630361 h 1884362"/>
              <a:gd name="connsiteX6" fmla="*/ 2697162 w 3430587"/>
              <a:gd name="connsiteY6" fmla="*/ 1636711 h 1884362"/>
              <a:gd name="connsiteX7" fmla="*/ 2697162 w 3430587"/>
              <a:gd name="connsiteY7" fmla="*/ 1751011 h 1884362"/>
              <a:gd name="connsiteX8" fmla="*/ 2779712 w 3430587"/>
              <a:gd name="connsiteY8" fmla="*/ 1757361 h 1884362"/>
              <a:gd name="connsiteX9" fmla="*/ 2782887 w 3430587"/>
              <a:gd name="connsiteY9" fmla="*/ 1884362 h 1884362"/>
              <a:gd name="connsiteX10" fmla="*/ 3430587 w 3430587"/>
              <a:gd name="connsiteY10" fmla="*/ 1881187 h 1884362"/>
              <a:gd name="connsiteX0" fmla="*/ 0 w 3430587"/>
              <a:gd name="connsiteY0" fmla="*/ 0 h 1884362"/>
              <a:gd name="connsiteX1" fmla="*/ 2243137 w 3430587"/>
              <a:gd name="connsiteY1" fmla="*/ 1436686 h 1884362"/>
              <a:gd name="connsiteX2" fmla="*/ 2287587 w 3430587"/>
              <a:gd name="connsiteY2" fmla="*/ 1449386 h 1884362"/>
              <a:gd name="connsiteX3" fmla="*/ 2284412 w 3430587"/>
              <a:gd name="connsiteY3" fmla="*/ 1528761 h 1884362"/>
              <a:gd name="connsiteX4" fmla="*/ 2322512 w 3430587"/>
              <a:gd name="connsiteY4" fmla="*/ 1528761 h 1884362"/>
              <a:gd name="connsiteX5" fmla="*/ 2319337 w 3430587"/>
              <a:gd name="connsiteY5" fmla="*/ 1630361 h 1884362"/>
              <a:gd name="connsiteX6" fmla="*/ 2697162 w 3430587"/>
              <a:gd name="connsiteY6" fmla="*/ 1636711 h 1884362"/>
              <a:gd name="connsiteX7" fmla="*/ 2697162 w 3430587"/>
              <a:gd name="connsiteY7" fmla="*/ 1751011 h 1884362"/>
              <a:gd name="connsiteX8" fmla="*/ 2779712 w 3430587"/>
              <a:gd name="connsiteY8" fmla="*/ 1757361 h 1884362"/>
              <a:gd name="connsiteX9" fmla="*/ 2782887 w 3430587"/>
              <a:gd name="connsiteY9" fmla="*/ 1884362 h 1884362"/>
              <a:gd name="connsiteX10" fmla="*/ 3430587 w 3430587"/>
              <a:gd name="connsiteY10" fmla="*/ 1881187 h 1884362"/>
              <a:gd name="connsiteX0" fmla="*/ 0 w 3430587"/>
              <a:gd name="connsiteY0" fmla="*/ 0 h 1884362"/>
              <a:gd name="connsiteX1" fmla="*/ 2246312 w 3430587"/>
              <a:gd name="connsiteY1" fmla="*/ 1439861 h 1884362"/>
              <a:gd name="connsiteX2" fmla="*/ 2287587 w 3430587"/>
              <a:gd name="connsiteY2" fmla="*/ 1449386 h 1884362"/>
              <a:gd name="connsiteX3" fmla="*/ 2284412 w 3430587"/>
              <a:gd name="connsiteY3" fmla="*/ 1528761 h 1884362"/>
              <a:gd name="connsiteX4" fmla="*/ 2322512 w 3430587"/>
              <a:gd name="connsiteY4" fmla="*/ 1528761 h 1884362"/>
              <a:gd name="connsiteX5" fmla="*/ 2319337 w 3430587"/>
              <a:gd name="connsiteY5" fmla="*/ 1630361 h 1884362"/>
              <a:gd name="connsiteX6" fmla="*/ 2697162 w 3430587"/>
              <a:gd name="connsiteY6" fmla="*/ 1636711 h 1884362"/>
              <a:gd name="connsiteX7" fmla="*/ 2697162 w 3430587"/>
              <a:gd name="connsiteY7" fmla="*/ 1751011 h 1884362"/>
              <a:gd name="connsiteX8" fmla="*/ 2779712 w 3430587"/>
              <a:gd name="connsiteY8" fmla="*/ 1757361 h 1884362"/>
              <a:gd name="connsiteX9" fmla="*/ 2782887 w 3430587"/>
              <a:gd name="connsiteY9" fmla="*/ 1884362 h 1884362"/>
              <a:gd name="connsiteX10" fmla="*/ 3430587 w 3430587"/>
              <a:gd name="connsiteY10" fmla="*/ 1881187 h 1884362"/>
              <a:gd name="connsiteX0" fmla="*/ 0 w 3430587"/>
              <a:gd name="connsiteY0" fmla="*/ 0 h 1884362"/>
              <a:gd name="connsiteX1" fmla="*/ 2246312 w 3430587"/>
              <a:gd name="connsiteY1" fmla="*/ 1439861 h 1884362"/>
              <a:gd name="connsiteX2" fmla="*/ 2287587 w 3430587"/>
              <a:gd name="connsiteY2" fmla="*/ 1449386 h 1884362"/>
              <a:gd name="connsiteX3" fmla="*/ 2284412 w 3430587"/>
              <a:gd name="connsiteY3" fmla="*/ 1528761 h 1884362"/>
              <a:gd name="connsiteX4" fmla="*/ 2322512 w 3430587"/>
              <a:gd name="connsiteY4" fmla="*/ 1528761 h 1884362"/>
              <a:gd name="connsiteX5" fmla="*/ 2319337 w 3430587"/>
              <a:gd name="connsiteY5" fmla="*/ 1630361 h 1884362"/>
              <a:gd name="connsiteX6" fmla="*/ 2697162 w 3430587"/>
              <a:gd name="connsiteY6" fmla="*/ 1636711 h 1884362"/>
              <a:gd name="connsiteX7" fmla="*/ 2697162 w 3430587"/>
              <a:gd name="connsiteY7" fmla="*/ 1751011 h 1884362"/>
              <a:gd name="connsiteX8" fmla="*/ 2779712 w 3430587"/>
              <a:gd name="connsiteY8" fmla="*/ 1757361 h 1884362"/>
              <a:gd name="connsiteX9" fmla="*/ 2782887 w 3430587"/>
              <a:gd name="connsiteY9" fmla="*/ 1884362 h 1884362"/>
              <a:gd name="connsiteX10" fmla="*/ 3430587 w 3430587"/>
              <a:gd name="connsiteY10" fmla="*/ 1881187 h 1884362"/>
              <a:gd name="connsiteX0" fmla="*/ 0 w 3430587"/>
              <a:gd name="connsiteY0" fmla="*/ 0 h 1884362"/>
              <a:gd name="connsiteX1" fmla="*/ 2243137 w 3430587"/>
              <a:gd name="connsiteY1" fmla="*/ 1363661 h 1884362"/>
              <a:gd name="connsiteX2" fmla="*/ 2246312 w 3430587"/>
              <a:gd name="connsiteY2" fmla="*/ 1439861 h 1884362"/>
              <a:gd name="connsiteX3" fmla="*/ 2287587 w 3430587"/>
              <a:gd name="connsiteY3" fmla="*/ 1449386 h 1884362"/>
              <a:gd name="connsiteX4" fmla="*/ 2284412 w 3430587"/>
              <a:gd name="connsiteY4" fmla="*/ 1528761 h 1884362"/>
              <a:gd name="connsiteX5" fmla="*/ 2322512 w 3430587"/>
              <a:gd name="connsiteY5" fmla="*/ 1528761 h 1884362"/>
              <a:gd name="connsiteX6" fmla="*/ 2319337 w 3430587"/>
              <a:gd name="connsiteY6" fmla="*/ 1630361 h 1884362"/>
              <a:gd name="connsiteX7" fmla="*/ 2697162 w 3430587"/>
              <a:gd name="connsiteY7" fmla="*/ 1636711 h 1884362"/>
              <a:gd name="connsiteX8" fmla="*/ 2697162 w 3430587"/>
              <a:gd name="connsiteY8" fmla="*/ 1751011 h 1884362"/>
              <a:gd name="connsiteX9" fmla="*/ 2779712 w 3430587"/>
              <a:gd name="connsiteY9" fmla="*/ 1757361 h 1884362"/>
              <a:gd name="connsiteX10" fmla="*/ 2782887 w 3430587"/>
              <a:gd name="connsiteY10" fmla="*/ 1884362 h 1884362"/>
              <a:gd name="connsiteX11" fmla="*/ 3430587 w 3430587"/>
              <a:gd name="connsiteY11" fmla="*/ 1881187 h 1884362"/>
              <a:gd name="connsiteX0" fmla="*/ 0 w 3430587"/>
              <a:gd name="connsiteY0" fmla="*/ 0 h 1884362"/>
              <a:gd name="connsiteX1" fmla="*/ 1550987 w 3430587"/>
              <a:gd name="connsiteY1" fmla="*/ 1370011 h 1884362"/>
              <a:gd name="connsiteX2" fmla="*/ 2243137 w 3430587"/>
              <a:gd name="connsiteY2" fmla="*/ 1363661 h 1884362"/>
              <a:gd name="connsiteX3" fmla="*/ 2246312 w 3430587"/>
              <a:gd name="connsiteY3" fmla="*/ 1439861 h 1884362"/>
              <a:gd name="connsiteX4" fmla="*/ 2287587 w 3430587"/>
              <a:gd name="connsiteY4" fmla="*/ 1449386 h 1884362"/>
              <a:gd name="connsiteX5" fmla="*/ 2284412 w 3430587"/>
              <a:gd name="connsiteY5" fmla="*/ 1528761 h 1884362"/>
              <a:gd name="connsiteX6" fmla="*/ 2322512 w 3430587"/>
              <a:gd name="connsiteY6" fmla="*/ 1528761 h 1884362"/>
              <a:gd name="connsiteX7" fmla="*/ 2319337 w 3430587"/>
              <a:gd name="connsiteY7" fmla="*/ 1630361 h 1884362"/>
              <a:gd name="connsiteX8" fmla="*/ 2697162 w 3430587"/>
              <a:gd name="connsiteY8" fmla="*/ 1636711 h 1884362"/>
              <a:gd name="connsiteX9" fmla="*/ 2697162 w 3430587"/>
              <a:gd name="connsiteY9" fmla="*/ 1751011 h 1884362"/>
              <a:gd name="connsiteX10" fmla="*/ 2779712 w 3430587"/>
              <a:gd name="connsiteY10" fmla="*/ 1757361 h 1884362"/>
              <a:gd name="connsiteX11" fmla="*/ 2782887 w 3430587"/>
              <a:gd name="connsiteY11" fmla="*/ 1884362 h 1884362"/>
              <a:gd name="connsiteX12" fmla="*/ 3430587 w 3430587"/>
              <a:gd name="connsiteY12" fmla="*/ 1881187 h 1884362"/>
              <a:gd name="connsiteX0" fmla="*/ 0 w 3430587"/>
              <a:gd name="connsiteY0" fmla="*/ 0 h 1884362"/>
              <a:gd name="connsiteX1" fmla="*/ 1557337 w 3430587"/>
              <a:gd name="connsiteY1" fmla="*/ 1360486 h 1884362"/>
              <a:gd name="connsiteX2" fmla="*/ 2243137 w 3430587"/>
              <a:gd name="connsiteY2" fmla="*/ 1363661 h 1884362"/>
              <a:gd name="connsiteX3" fmla="*/ 2246312 w 3430587"/>
              <a:gd name="connsiteY3" fmla="*/ 1439861 h 1884362"/>
              <a:gd name="connsiteX4" fmla="*/ 2287587 w 3430587"/>
              <a:gd name="connsiteY4" fmla="*/ 1449386 h 1884362"/>
              <a:gd name="connsiteX5" fmla="*/ 2284412 w 3430587"/>
              <a:gd name="connsiteY5" fmla="*/ 1528761 h 1884362"/>
              <a:gd name="connsiteX6" fmla="*/ 2322512 w 3430587"/>
              <a:gd name="connsiteY6" fmla="*/ 1528761 h 1884362"/>
              <a:gd name="connsiteX7" fmla="*/ 2319337 w 3430587"/>
              <a:gd name="connsiteY7" fmla="*/ 1630361 h 1884362"/>
              <a:gd name="connsiteX8" fmla="*/ 2697162 w 3430587"/>
              <a:gd name="connsiteY8" fmla="*/ 1636711 h 1884362"/>
              <a:gd name="connsiteX9" fmla="*/ 2697162 w 3430587"/>
              <a:gd name="connsiteY9" fmla="*/ 1751011 h 1884362"/>
              <a:gd name="connsiteX10" fmla="*/ 2779712 w 3430587"/>
              <a:gd name="connsiteY10" fmla="*/ 1757361 h 1884362"/>
              <a:gd name="connsiteX11" fmla="*/ 2782887 w 3430587"/>
              <a:gd name="connsiteY11" fmla="*/ 1884362 h 1884362"/>
              <a:gd name="connsiteX12" fmla="*/ 3430587 w 3430587"/>
              <a:gd name="connsiteY12" fmla="*/ 1881187 h 1884362"/>
              <a:gd name="connsiteX0" fmla="*/ 0 w 3430587"/>
              <a:gd name="connsiteY0" fmla="*/ 0 h 1884362"/>
              <a:gd name="connsiteX1" fmla="*/ 1557337 w 3430587"/>
              <a:gd name="connsiteY1" fmla="*/ 1360486 h 1884362"/>
              <a:gd name="connsiteX2" fmla="*/ 2243137 w 3430587"/>
              <a:gd name="connsiteY2" fmla="*/ 1363661 h 1884362"/>
              <a:gd name="connsiteX3" fmla="*/ 2246312 w 3430587"/>
              <a:gd name="connsiteY3" fmla="*/ 1439861 h 1884362"/>
              <a:gd name="connsiteX4" fmla="*/ 2287587 w 3430587"/>
              <a:gd name="connsiteY4" fmla="*/ 1449386 h 1884362"/>
              <a:gd name="connsiteX5" fmla="*/ 2284412 w 3430587"/>
              <a:gd name="connsiteY5" fmla="*/ 1528761 h 1884362"/>
              <a:gd name="connsiteX6" fmla="*/ 2322512 w 3430587"/>
              <a:gd name="connsiteY6" fmla="*/ 1528761 h 1884362"/>
              <a:gd name="connsiteX7" fmla="*/ 2319337 w 3430587"/>
              <a:gd name="connsiteY7" fmla="*/ 1630361 h 1884362"/>
              <a:gd name="connsiteX8" fmla="*/ 2697162 w 3430587"/>
              <a:gd name="connsiteY8" fmla="*/ 1636711 h 1884362"/>
              <a:gd name="connsiteX9" fmla="*/ 2697162 w 3430587"/>
              <a:gd name="connsiteY9" fmla="*/ 1751011 h 1884362"/>
              <a:gd name="connsiteX10" fmla="*/ 2779712 w 3430587"/>
              <a:gd name="connsiteY10" fmla="*/ 1757361 h 1884362"/>
              <a:gd name="connsiteX11" fmla="*/ 2782887 w 3430587"/>
              <a:gd name="connsiteY11" fmla="*/ 1884362 h 1884362"/>
              <a:gd name="connsiteX12" fmla="*/ 3430587 w 3430587"/>
              <a:gd name="connsiteY12" fmla="*/ 1881187 h 1884362"/>
              <a:gd name="connsiteX0" fmla="*/ 0 w 3430587"/>
              <a:gd name="connsiteY0" fmla="*/ 0 h 1884362"/>
              <a:gd name="connsiteX1" fmla="*/ 1598612 w 3430587"/>
              <a:gd name="connsiteY1" fmla="*/ 1249361 h 1884362"/>
              <a:gd name="connsiteX2" fmla="*/ 1557337 w 3430587"/>
              <a:gd name="connsiteY2" fmla="*/ 1360486 h 1884362"/>
              <a:gd name="connsiteX3" fmla="*/ 2243137 w 3430587"/>
              <a:gd name="connsiteY3" fmla="*/ 1363661 h 1884362"/>
              <a:gd name="connsiteX4" fmla="*/ 2246312 w 3430587"/>
              <a:gd name="connsiteY4" fmla="*/ 1439861 h 1884362"/>
              <a:gd name="connsiteX5" fmla="*/ 2287587 w 3430587"/>
              <a:gd name="connsiteY5" fmla="*/ 1449386 h 1884362"/>
              <a:gd name="connsiteX6" fmla="*/ 2284412 w 3430587"/>
              <a:gd name="connsiteY6" fmla="*/ 1528761 h 1884362"/>
              <a:gd name="connsiteX7" fmla="*/ 2322512 w 3430587"/>
              <a:gd name="connsiteY7" fmla="*/ 1528761 h 1884362"/>
              <a:gd name="connsiteX8" fmla="*/ 2319337 w 3430587"/>
              <a:gd name="connsiteY8" fmla="*/ 1630361 h 1884362"/>
              <a:gd name="connsiteX9" fmla="*/ 2697162 w 3430587"/>
              <a:gd name="connsiteY9" fmla="*/ 1636711 h 1884362"/>
              <a:gd name="connsiteX10" fmla="*/ 2697162 w 3430587"/>
              <a:gd name="connsiteY10" fmla="*/ 1751011 h 1884362"/>
              <a:gd name="connsiteX11" fmla="*/ 2779712 w 3430587"/>
              <a:gd name="connsiteY11" fmla="*/ 1757361 h 1884362"/>
              <a:gd name="connsiteX12" fmla="*/ 2782887 w 3430587"/>
              <a:gd name="connsiteY12" fmla="*/ 1884362 h 1884362"/>
              <a:gd name="connsiteX13" fmla="*/ 3430587 w 3430587"/>
              <a:gd name="connsiteY13" fmla="*/ 1881187 h 1884362"/>
              <a:gd name="connsiteX0" fmla="*/ 0 w 3430587"/>
              <a:gd name="connsiteY0" fmla="*/ 0 h 1884362"/>
              <a:gd name="connsiteX1" fmla="*/ 1598612 w 3430587"/>
              <a:gd name="connsiteY1" fmla="*/ 1249361 h 1884362"/>
              <a:gd name="connsiteX2" fmla="*/ 1557337 w 3430587"/>
              <a:gd name="connsiteY2" fmla="*/ 1360486 h 1884362"/>
              <a:gd name="connsiteX3" fmla="*/ 2243137 w 3430587"/>
              <a:gd name="connsiteY3" fmla="*/ 1363661 h 1884362"/>
              <a:gd name="connsiteX4" fmla="*/ 2246312 w 3430587"/>
              <a:gd name="connsiteY4" fmla="*/ 1439861 h 1884362"/>
              <a:gd name="connsiteX5" fmla="*/ 2287587 w 3430587"/>
              <a:gd name="connsiteY5" fmla="*/ 1449386 h 1884362"/>
              <a:gd name="connsiteX6" fmla="*/ 2284412 w 3430587"/>
              <a:gd name="connsiteY6" fmla="*/ 1528761 h 1884362"/>
              <a:gd name="connsiteX7" fmla="*/ 2322512 w 3430587"/>
              <a:gd name="connsiteY7" fmla="*/ 1528761 h 1884362"/>
              <a:gd name="connsiteX8" fmla="*/ 2319337 w 3430587"/>
              <a:gd name="connsiteY8" fmla="*/ 1630361 h 1884362"/>
              <a:gd name="connsiteX9" fmla="*/ 2697162 w 3430587"/>
              <a:gd name="connsiteY9" fmla="*/ 1636711 h 1884362"/>
              <a:gd name="connsiteX10" fmla="*/ 2697162 w 3430587"/>
              <a:gd name="connsiteY10" fmla="*/ 1751011 h 1884362"/>
              <a:gd name="connsiteX11" fmla="*/ 2779712 w 3430587"/>
              <a:gd name="connsiteY11" fmla="*/ 1757361 h 1884362"/>
              <a:gd name="connsiteX12" fmla="*/ 2782887 w 3430587"/>
              <a:gd name="connsiteY12" fmla="*/ 1884362 h 1884362"/>
              <a:gd name="connsiteX13" fmla="*/ 3430587 w 3430587"/>
              <a:gd name="connsiteY13" fmla="*/ 1881187 h 1884362"/>
              <a:gd name="connsiteX0" fmla="*/ 0 w 3430587"/>
              <a:gd name="connsiteY0" fmla="*/ 0 h 1884362"/>
              <a:gd name="connsiteX1" fmla="*/ 1563687 w 3430587"/>
              <a:gd name="connsiteY1" fmla="*/ 1306511 h 1884362"/>
              <a:gd name="connsiteX2" fmla="*/ 1557337 w 3430587"/>
              <a:gd name="connsiteY2" fmla="*/ 1360486 h 1884362"/>
              <a:gd name="connsiteX3" fmla="*/ 2243137 w 3430587"/>
              <a:gd name="connsiteY3" fmla="*/ 1363661 h 1884362"/>
              <a:gd name="connsiteX4" fmla="*/ 2246312 w 3430587"/>
              <a:gd name="connsiteY4" fmla="*/ 1439861 h 1884362"/>
              <a:gd name="connsiteX5" fmla="*/ 2287587 w 3430587"/>
              <a:gd name="connsiteY5" fmla="*/ 1449386 h 1884362"/>
              <a:gd name="connsiteX6" fmla="*/ 2284412 w 3430587"/>
              <a:gd name="connsiteY6" fmla="*/ 1528761 h 1884362"/>
              <a:gd name="connsiteX7" fmla="*/ 2322512 w 3430587"/>
              <a:gd name="connsiteY7" fmla="*/ 1528761 h 1884362"/>
              <a:gd name="connsiteX8" fmla="*/ 2319337 w 3430587"/>
              <a:gd name="connsiteY8" fmla="*/ 1630361 h 1884362"/>
              <a:gd name="connsiteX9" fmla="*/ 2697162 w 3430587"/>
              <a:gd name="connsiteY9" fmla="*/ 1636711 h 1884362"/>
              <a:gd name="connsiteX10" fmla="*/ 2697162 w 3430587"/>
              <a:gd name="connsiteY10" fmla="*/ 1751011 h 1884362"/>
              <a:gd name="connsiteX11" fmla="*/ 2779712 w 3430587"/>
              <a:gd name="connsiteY11" fmla="*/ 1757361 h 1884362"/>
              <a:gd name="connsiteX12" fmla="*/ 2782887 w 3430587"/>
              <a:gd name="connsiteY12" fmla="*/ 1884362 h 1884362"/>
              <a:gd name="connsiteX13" fmla="*/ 3430587 w 3430587"/>
              <a:gd name="connsiteY13" fmla="*/ 1881187 h 1884362"/>
              <a:gd name="connsiteX0" fmla="*/ 0 w 3430587"/>
              <a:gd name="connsiteY0" fmla="*/ 0 h 1884362"/>
              <a:gd name="connsiteX1" fmla="*/ 1557337 w 3430587"/>
              <a:gd name="connsiteY1" fmla="*/ 1306511 h 1884362"/>
              <a:gd name="connsiteX2" fmla="*/ 1557337 w 3430587"/>
              <a:gd name="connsiteY2" fmla="*/ 1360486 h 1884362"/>
              <a:gd name="connsiteX3" fmla="*/ 2243137 w 3430587"/>
              <a:gd name="connsiteY3" fmla="*/ 1363661 h 1884362"/>
              <a:gd name="connsiteX4" fmla="*/ 2246312 w 3430587"/>
              <a:gd name="connsiteY4" fmla="*/ 1439861 h 1884362"/>
              <a:gd name="connsiteX5" fmla="*/ 2287587 w 3430587"/>
              <a:gd name="connsiteY5" fmla="*/ 1449386 h 1884362"/>
              <a:gd name="connsiteX6" fmla="*/ 2284412 w 3430587"/>
              <a:gd name="connsiteY6" fmla="*/ 1528761 h 1884362"/>
              <a:gd name="connsiteX7" fmla="*/ 2322512 w 3430587"/>
              <a:gd name="connsiteY7" fmla="*/ 1528761 h 1884362"/>
              <a:gd name="connsiteX8" fmla="*/ 2319337 w 3430587"/>
              <a:gd name="connsiteY8" fmla="*/ 1630361 h 1884362"/>
              <a:gd name="connsiteX9" fmla="*/ 2697162 w 3430587"/>
              <a:gd name="connsiteY9" fmla="*/ 1636711 h 1884362"/>
              <a:gd name="connsiteX10" fmla="*/ 2697162 w 3430587"/>
              <a:gd name="connsiteY10" fmla="*/ 1751011 h 1884362"/>
              <a:gd name="connsiteX11" fmla="*/ 2779712 w 3430587"/>
              <a:gd name="connsiteY11" fmla="*/ 1757361 h 1884362"/>
              <a:gd name="connsiteX12" fmla="*/ 2782887 w 3430587"/>
              <a:gd name="connsiteY12" fmla="*/ 1884362 h 1884362"/>
              <a:gd name="connsiteX13" fmla="*/ 3430587 w 3430587"/>
              <a:gd name="connsiteY13" fmla="*/ 1881187 h 1884362"/>
              <a:gd name="connsiteX0" fmla="*/ 0 w 3430587"/>
              <a:gd name="connsiteY0" fmla="*/ 0 h 1884362"/>
              <a:gd name="connsiteX1" fmla="*/ 1389062 w 3430587"/>
              <a:gd name="connsiteY1" fmla="*/ 1328736 h 1884362"/>
              <a:gd name="connsiteX2" fmla="*/ 1557337 w 3430587"/>
              <a:gd name="connsiteY2" fmla="*/ 1306511 h 1884362"/>
              <a:gd name="connsiteX3" fmla="*/ 1557337 w 3430587"/>
              <a:gd name="connsiteY3" fmla="*/ 1360486 h 1884362"/>
              <a:gd name="connsiteX4" fmla="*/ 2243137 w 3430587"/>
              <a:gd name="connsiteY4" fmla="*/ 1363661 h 1884362"/>
              <a:gd name="connsiteX5" fmla="*/ 2246312 w 3430587"/>
              <a:gd name="connsiteY5" fmla="*/ 1439861 h 1884362"/>
              <a:gd name="connsiteX6" fmla="*/ 2287587 w 3430587"/>
              <a:gd name="connsiteY6" fmla="*/ 1449386 h 1884362"/>
              <a:gd name="connsiteX7" fmla="*/ 2284412 w 3430587"/>
              <a:gd name="connsiteY7" fmla="*/ 1528761 h 1884362"/>
              <a:gd name="connsiteX8" fmla="*/ 2322512 w 3430587"/>
              <a:gd name="connsiteY8" fmla="*/ 1528761 h 1884362"/>
              <a:gd name="connsiteX9" fmla="*/ 2319337 w 3430587"/>
              <a:gd name="connsiteY9" fmla="*/ 1630361 h 1884362"/>
              <a:gd name="connsiteX10" fmla="*/ 2697162 w 3430587"/>
              <a:gd name="connsiteY10" fmla="*/ 1636711 h 1884362"/>
              <a:gd name="connsiteX11" fmla="*/ 2697162 w 3430587"/>
              <a:gd name="connsiteY11" fmla="*/ 1751011 h 1884362"/>
              <a:gd name="connsiteX12" fmla="*/ 2779712 w 3430587"/>
              <a:gd name="connsiteY12" fmla="*/ 1757361 h 1884362"/>
              <a:gd name="connsiteX13" fmla="*/ 2782887 w 3430587"/>
              <a:gd name="connsiteY13" fmla="*/ 1884362 h 1884362"/>
              <a:gd name="connsiteX14" fmla="*/ 3430587 w 3430587"/>
              <a:gd name="connsiteY14" fmla="*/ 1881187 h 1884362"/>
              <a:gd name="connsiteX0" fmla="*/ 0 w 3430587"/>
              <a:gd name="connsiteY0" fmla="*/ 0 h 1884362"/>
              <a:gd name="connsiteX1" fmla="*/ 1389062 w 3430587"/>
              <a:gd name="connsiteY1" fmla="*/ 1328736 h 1884362"/>
              <a:gd name="connsiteX2" fmla="*/ 1557337 w 3430587"/>
              <a:gd name="connsiteY2" fmla="*/ 1306511 h 1884362"/>
              <a:gd name="connsiteX3" fmla="*/ 1557337 w 3430587"/>
              <a:gd name="connsiteY3" fmla="*/ 1360486 h 1884362"/>
              <a:gd name="connsiteX4" fmla="*/ 2243137 w 3430587"/>
              <a:gd name="connsiteY4" fmla="*/ 1363661 h 1884362"/>
              <a:gd name="connsiteX5" fmla="*/ 2246312 w 3430587"/>
              <a:gd name="connsiteY5" fmla="*/ 1439861 h 1884362"/>
              <a:gd name="connsiteX6" fmla="*/ 2287587 w 3430587"/>
              <a:gd name="connsiteY6" fmla="*/ 1449386 h 1884362"/>
              <a:gd name="connsiteX7" fmla="*/ 2284412 w 3430587"/>
              <a:gd name="connsiteY7" fmla="*/ 1528761 h 1884362"/>
              <a:gd name="connsiteX8" fmla="*/ 2322512 w 3430587"/>
              <a:gd name="connsiteY8" fmla="*/ 1528761 h 1884362"/>
              <a:gd name="connsiteX9" fmla="*/ 2319337 w 3430587"/>
              <a:gd name="connsiteY9" fmla="*/ 1630361 h 1884362"/>
              <a:gd name="connsiteX10" fmla="*/ 2697162 w 3430587"/>
              <a:gd name="connsiteY10" fmla="*/ 1636711 h 1884362"/>
              <a:gd name="connsiteX11" fmla="*/ 2697162 w 3430587"/>
              <a:gd name="connsiteY11" fmla="*/ 1751011 h 1884362"/>
              <a:gd name="connsiteX12" fmla="*/ 2779712 w 3430587"/>
              <a:gd name="connsiteY12" fmla="*/ 1757361 h 1884362"/>
              <a:gd name="connsiteX13" fmla="*/ 2782887 w 3430587"/>
              <a:gd name="connsiteY13" fmla="*/ 1884362 h 1884362"/>
              <a:gd name="connsiteX14" fmla="*/ 3430587 w 3430587"/>
              <a:gd name="connsiteY14" fmla="*/ 1881187 h 1884362"/>
              <a:gd name="connsiteX0" fmla="*/ 0 w 3430587"/>
              <a:gd name="connsiteY0" fmla="*/ 0 h 1884362"/>
              <a:gd name="connsiteX1" fmla="*/ 1528762 w 3430587"/>
              <a:gd name="connsiteY1" fmla="*/ 1296986 h 1884362"/>
              <a:gd name="connsiteX2" fmla="*/ 1557337 w 3430587"/>
              <a:gd name="connsiteY2" fmla="*/ 1306511 h 1884362"/>
              <a:gd name="connsiteX3" fmla="*/ 1557337 w 3430587"/>
              <a:gd name="connsiteY3" fmla="*/ 1360486 h 1884362"/>
              <a:gd name="connsiteX4" fmla="*/ 2243137 w 3430587"/>
              <a:gd name="connsiteY4" fmla="*/ 1363661 h 1884362"/>
              <a:gd name="connsiteX5" fmla="*/ 2246312 w 3430587"/>
              <a:gd name="connsiteY5" fmla="*/ 1439861 h 1884362"/>
              <a:gd name="connsiteX6" fmla="*/ 2287587 w 3430587"/>
              <a:gd name="connsiteY6" fmla="*/ 1449386 h 1884362"/>
              <a:gd name="connsiteX7" fmla="*/ 2284412 w 3430587"/>
              <a:gd name="connsiteY7" fmla="*/ 1528761 h 1884362"/>
              <a:gd name="connsiteX8" fmla="*/ 2322512 w 3430587"/>
              <a:gd name="connsiteY8" fmla="*/ 1528761 h 1884362"/>
              <a:gd name="connsiteX9" fmla="*/ 2319337 w 3430587"/>
              <a:gd name="connsiteY9" fmla="*/ 1630361 h 1884362"/>
              <a:gd name="connsiteX10" fmla="*/ 2697162 w 3430587"/>
              <a:gd name="connsiteY10" fmla="*/ 1636711 h 1884362"/>
              <a:gd name="connsiteX11" fmla="*/ 2697162 w 3430587"/>
              <a:gd name="connsiteY11" fmla="*/ 1751011 h 1884362"/>
              <a:gd name="connsiteX12" fmla="*/ 2779712 w 3430587"/>
              <a:gd name="connsiteY12" fmla="*/ 1757361 h 1884362"/>
              <a:gd name="connsiteX13" fmla="*/ 2782887 w 3430587"/>
              <a:gd name="connsiteY13" fmla="*/ 1884362 h 1884362"/>
              <a:gd name="connsiteX14" fmla="*/ 3430587 w 3430587"/>
              <a:gd name="connsiteY14" fmla="*/ 1881187 h 1884362"/>
              <a:gd name="connsiteX0" fmla="*/ 0 w 3430587"/>
              <a:gd name="connsiteY0" fmla="*/ 0 h 1884362"/>
              <a:gd name="connsiteX1" fmla="*/ 1528762 w 3430587"/>
              <a:gd name="connsiteY1" fmla="*/ 1296986 h 1884362"/>
              <a:gd name="connsiteX2" fmla="*/ 1557337 w 3430587"/>
              <a:gd name="connsiteY2" fmla="*/ 1296986 h 1884362"/>
              <a:gd name="connsiteX3" fmla="*/ 1557337 w 3430587"/>
              <a:gd name="connsiteY3" fmla="*/ 1360486 h 1884362"/>
              <a:gd name="connsiteX4" fmla="*/ 2243137 w 3430587"/>
              <a:gd name="connsiteY4" fmla="*/ 1363661 h 1884362"/>
              <a:gd name="connsiteX5" fmla="*/ 2246312 w 3430587"/>
              <a:gd name="connsiteY5" fmla="*/ 1439861 h 1884362"/>
              <a:gd name="connsiteX6" fmla="*/ 2287587 w 3430587"/>
              <a:gd name="connsiteY6" fmla="*/ 1449386 h 1884362"/>
              <a:gd name="connsiteX7" fmla="*/ 2284412 w 3430587"/>
              <a:gd name="connsiteY7" fmla="*/ 1528761 h 1884362"/>
              <a:gd name="connsiteX8" fmla="*/ 2322512 w 3430587"/>
              <a:gd name="connsiteY8" fmla="*/ 1528761 h 1884362"/>
              <a:gd name="connsiteX9" fmla="*/ 2319337 w 3430587"/>
              <a:gd name="connsiteY9" fmla="*/ 1630361 h 1884362"/>
              <a:gd name="connsiteX10" fmla="*/ 2697162 w 3430587"/>
              <a:gd name="connsiteY10" fmla="*/ 1636711 h 1884362"/>
              <a:gd name="connsiteX11" fmla="*/ 2697162 w 3430587"/>
              <a:gd name="connsiteY11" fmla="*/ 1751011 h 1884362"/>
              <a:gd name="connsiteX12" fmla="*/ 2779712 w 3430587"/>
              <a:gd name="connsiteY12" fmla="*/ 1757361 h 1884362"/>
              <a:gd name="connsiteX13" fmla="*/ 2782887 w 3430587"/>
              <a:gd name="connsiteY13" fmla="*/ 1884362 h 1884362"/>
              <a:gd name="connsiteX14" fmla="*/ 3430587 w 3430587"/>
              <a:gd name="connsiteY14" fmla="*/ 1881187 h 1884362"/>
              <a:gd name="connsiteX0" fmla="*/ 0 w 3430587"/>
              <a:gd name="connsiteY0" fmla="*/ 0 h 1884362"/>
              <a:gd name="connsiteX1" fmla="*/ 1519237 w 3430587"/>
              <a:gd name="connsiteY1" fmla="*/ 1230311 h 1884362"/>
              <a:gd name="connsiteX2" fmla="*/ 1528762 w 3430587"/>
              <a:gd name="connsiteY2" fmla="*/ 1296986 h 1884362"/>
              <a:gd name="connsiteX3" fmla="*/ 1557337 w 3430587"/>
              <a:gd name="connsiteY3" fmla="*/ 1296986 h 1884362"/>
              <a:gd name="connsiteX4" fmla="*/ 1557337 w 3430587"/>
              <a:gd name="connsiteY4" fmla="*/ 1360486 h 1884362"/>
              <a:gd name="connsiteX5" fmla="*/ 2243137 w 3430587"/>
              <a:gd name="connsiteY5" fmla="*/ 1363661 h 1884362"/>
              <a:gd name="connsiteX6" fmla="*/ 2246312 w 3430587"/>
              <a:gd name="connsiteY6" fmla="*/ 1439861 h 1884362"/>
              <a:gd name="connsiteX7" fmla="*/ 2287587 w 3430587"/>
              <a:gd name="connsiteY7" fmla="*/ 1449386 h 1884362"/>
              <a:gd name="connsiteX8" fmla="*/ 2284412 w 3430587"/>
              <a:gd name="connsiteY8" fmla="*/ 1528761 h 1884362"/>
              <a:gd name="connsiteX9" fmla="*/ 2322512 w 3430587"/>
              <a:gd name="connsiteY9" fmla="*/ 1528761 h 1884362"/>
              <a:gd name="connsiteX10" fmla="*/ 2319337 w 3430587"/>
              <a:gd name="connsiteY10" fmla="*/ 1630361 h 1884362"/>
              <a:gd name="connsiteX11" fmla="*/ 2697162 w 3430587"/>
              <a:gd name="connsiteY11" fmla="*/ 1636711 h 1884362"/>
              <a:gd name="connsiteX12" fmla="*/ 2697162 w 3430587"/>
              <a:gd name="connsiteY12" fmla="*/ 1751011 h 1884362"/>
              <a:gd name="connsiteX13" fmla="*/ 2779712 w 3430587"/>
              <a:gd name="connsiteY13" fmla="*/ 1757361 h 1884362"/>
              <a:gd name="connsiteX14" fmla="*/ 2782887 w 3430587"/>
              <a:gd name="connsiteY14" fmla="*/ 1884362 h 1884362"/>
              <a:gd name="connsiteX15" fmla="*/ 3430587 w 3430587"/>
              <a:gd name="connsiteY15" fmla="*/ 1881187 h 1884362"/>
              <a:gd name="connsiteX0" fmla="*/ 0 w 3430587"/>
              <a:gd name="connsiteY0" fmla="*/ 0 h 1884362"/>
              <a:gd name="connsiteX1" fmla="*/ 1519237 w 3430587"/>
              <a:gd name="connsiteY1" fmla="*/ 1230311 h 1884362"/>
              <a:gd name="connsiteX2" fmla="*/ 1528762 w 3430587"/>
              <a:gd name="connsiteY2" fmla="*/ 1296986 h 1884362"/>
              <a:gd name="connsiteX3" fmla="*/ 1557337 w 3430587"/>
              <a:gd name="connsiteY3" fmla="*/ 1296986 h 1884362"/>
              <a:gd name="connsiteX4" fmla="*/ 1557337 w 3430587"/>
              <a:gd name="connsiteY4" fmla="*/ 1360486 h 1884362"/>
              <a:gd name="connsiteX5" fmla="*/ 2243137 w 3430587"/>
              <a:gd name="connsiteY5" fmla="*/ 1363661 h 1884362"/>
              <a:gd name="connsiteX6" fmla="*/ 2246312 w 3430587"/>
              <a:gd name="connsiteY6" fmla="*/ 1439861 h 1884362"/>
              <a:gd name="connsiteX7" fmla="*/ 2287587 w 3430587"/>
              <a:gd name="connsiteY7" fmla="*/ 1449386 h 1884362"/>
              <a:gd name="connsiteX8" fmla="*/ 2284412 w 3430587"/>
              <a:gd name="connsiteY8" fmla="*/ 1528761 h 1884362"/>
              <a:gd name="connsiteX9" fmla="*/ 2322512 w 3430587"/>
              <a:gd name="connsiteY9" fmla="*/ 1528761 h 1884362"/>
              <a:gd name="connsiteX10" fmla="*/ 2319337 w 3430587"/>
              <a:gd name="connsiteY10" fmla="*/ 1630361 h 1884362"/>
              <a:gd name="connsiteX11" fmla="*/ 2697162 w 3430587"/>
              <a:gd name="connsiteY11" fmla="*/ 1636711 h 1884362"/>
              <a:gd name="connsiteX12" fmla="*/ 2697162 w 3430587"/>
              <a:gd name="connsiteY12" fmla="*/ 1751011 h 1884362"/>
              <a:gd name="connsiteX13" fmla="*/ 2779712 w 3430587"/>
              <a:gd name="connsiteY13" fmla="*/ 1757361 h 1884362"/>
              <a:gd name="connsiteX14" fmla="*/ 2782887 w 3430587"/>
              <a:gd name="connsiteY14" fmla="*/ 1884362 h 1884362"/>
              <a:gd name="connsiteX15" fmla="*/ 3430587 w 3430587"/>
              <a:gd name="connsiteY15" fmla="*/ 1881187 h 1884362"/>
              <a:gd name="connsiteX0" fmla="*/ 0 w 3430587"/>
              <a:gd name="connsiteY0" fmla="*/ 0 h 1884362"/>
              <a:gd name="connsiteX1" fmla="*/ 1525587 w 3430587"/>
              <a:gd name="connsiteY1" fmla="*/ 1230311 h 1884362"/>
              <a:gd name="connsiteX2" fmla="*/ 1528762 w 3430587"/>
              <a:gd name="connsiteY2" fmla="*/ 1296986 h 1884362"/>
              <a:gd name="connsiteX3" fmla="*/ 1557337 w 3430587"/>
              <a:gd name="connsiteY3" fmla="*/ 1296986 h 1884362"/>
              <a:gd name="connsiteX4" fmla="*/ 1557337 w 3430587"/>
              <a:gd name="connsiteY4" fmla="*/ 1360486 h 1884362"/>
              <a:gd name="connsiteX5" fmla="*/ 2243137 w 3430587"/>
              <a:gd name="connsiteY5" fmla="*/ 1363661 h 1884362"/>
              <a:gd name="connsiteX6" fmla="*/ 2246312 w 3430587"/>
              <a:gd name="connsiteY6" fmla="*/ 1439861 h 1884362"/>
              <a:gd name="connsiteX7" fmla="*/ 2287587 w 3430587"/>
              <a:gd name="connsiteY7" fmla="*/ 1449386 h 1884362"/>
              <a:gd name="connsiteX8" fmla="*/ 2284412 w 3430587"/>
              <a:gd name="connsiteY8" fmla="*/ 1528761 h 1884362"/>
              <a:gd name="connsiteX9" fmla="*/ 2322512 w 3430587"/>
              <a:gd name="connsiteY9" fmla="*/ 1528761 h 1884362"/>
              <a:gd name="connsiteX10" fmla="*/ 2319337 w 3430587"/>
              <a:gd name="connsiteY10" fmla="*/ 1630361 h 1884362"/>
              <a:gd name="connsiteX11" fmla="*/ 2697162 w 3430587"/>
              <a:gd name="connsiteY11" fmla="*/ 1636711 h 1884362"/>
              <a:gd name="connsiteX12" fmla="*/ 2697162 w 3430587"/>
              <a:gd name="connsiteY12" fmla="*/ 1751011 h 1884362"/>
              <a:gd name="connsiteX13" fmla="*/ 2779712 w 3430587"/>
              <a:gd name="connsiteY13" fmla="*/ 1757361 h 1884362"/>
              <a:gd name="connsiteX14" fmla="*/ 2782887 w 3430587"/>
              <a:gd name="connsiteY14" fmla="*/ 1884362 h 1884362"/>
              <a:gd name="connsiteX15" fmla="*/ 3430587 w 3430587"/>
              <a:gd name="connsiteY15" fmla="*/ 1881187 h 1884362"/>
              <a:gd name="connsiteX0" fmla="*/ 0 w 3430587"/>
              <a:gd name="connsiteY0" fmla="*/ 0 h 1884362"/>
              <a:gd name="connsiteX1" fmla="*/ 1379537 w 3430587"/>
              <a:gd name="connsiteY1" fmla="*/ 1217611 h 1884362"/>
              <a:gd name="connsiteX2" fmla="*/ 1525587 w 3430587"/>
              <a:gd name="connsiteY2" fmla="*/ 1230311 h 1884362"/>
              <a:gd name="connsiteX3" fmla="*/ 1528762 w 3430587"/>
              <a:gd name="connsiteY3" fmla="*/ 1296986 h 1884362"/>
              <a:gd name="connsiteX4" fmla="*/ 1557337 w 3430587"/>
              <a:gd name="connsiteY4" fmla="*/ 1296986 h 1884362"/>
              <a:gd name="connsiteX5" fmla="*/ 1557337 w 3430587"/>
              <a:gd name="connsiteY5" fmla="*/ 1360486 h 1884362"/>
              <a:gd name="connsiteX6" fmla="*/ 2243137 w 3430587"/>
              <a:gd name="connsiteY6" fmla="*/ 1363661 h 1884362"/>
              <a:gd name="connsiteX7" fmla="*/ 2246312 w 3430587"/>
              <a:gd name="connsiteY7" fmla="*/ 1439861 h 1884362"/>
              <a:gd name="connsiteX8" fmla="*/ 2287587 w 3430587"/>
              <a:gd name="connsiteY8" fmla="*/ 1449386 h 1884362"/>
              <a:gd name="connsiteX9" fmla="*/ 2284412 w 3430587"/>
              <a:gd name="connsiteY9" fmla="*/ 1528761 h 1884362"/>
              <a:gd name="connsiteX10" fmla="*/ 2322512 w 3430587"/>
              <a:gd name="connsiteY10" fmla="*/ 1528761 h 1884362"/>
              <a:gd name="connsiteX11" fmla="*/ 2319337 w 3430587"/>
              <a:gd name="connsiteY11" fmla="*/ 1630361 h 1884362"/>
              <a:gd name="connsiteX12" fmla="*/ 2697162 w 3430587"/>
              <a:gd name="connsiteY12" fmla="*/ 1636711 h 1884362"/>
              <a:gd name="connsiteX13" fmla="*/ 2697162 w 3430587"/>
              <a:gd name="connsiteY13" fmla="*/ 1751011 h 1884362"/>
              <a:gd name="connsiteX14" fmla="*/ 2779712 w 3430587"/>
              <a:gd name="connsiteY14" fmla="*/ 1757361 h 1884362"/>
              <a:gd name="connsiteX15" fmla="*/ 2782887 w 3430587"/>
              <a:gd name="connsiteY15" fmla="*/ 1884362 h 1884362"/>
              <a:gd name="connsiteX16" fmla="*/ 3430587 w 3430587"/>
              <a:gd name="connsiteY16" fmla="*/ 1881187 h 1884362"/>
              <a:gd name="connsiteX0" fmla="*/ 0 w 3430587"/>
              <a:gd name="connsiteY0" fmla="*/ 0 h 1884362"/>
              <a:gd name="connsiteX1" fmla="*/ 1379537 w 3430587"/>
              <a:gd name="connsiteY1" fmla="*/ 1217611 h 1884362"/>
              <a:gd name="connsiteX2" fmla="*/ 1525587 w 3430587"/>
              <a:gd name="connsiteY2" fmla="*/ 1230311 h 1884362"/>
              <a:gd name="connsiteX3" fmla="*/ 1528762 w 3430587"/>
              <a:gd name="connsiteY3" fmla="*/ 1296986 h 1884362"/>
              <a:gd name="connsiteX4" fmla="*/ 1557337 w 3430587"/>
              <a:gd name="connsiteY4" fmla="*/ 1296986 h 1884362"/>
              <a:gd name="connsiteX5" fmla="*/ 1557337 w 3430587"/>
              <a:gd name="connsiteY5" fmla="*/ 1360486 h 1884362"/>
              <a:gd name="connsiteX6" fmla="*/ 2243137 w 3430587"/>
              <a:gd name="connsiteY6" fmla="*/ 1363661 h 1884362"/>
              <a:gd name="connsiteX7" fmla="*/ 2246312 w 3430587"/>
              <a:gd name="connsiteY7" fmla="*/ 1439861 h 1884362"/>
              <a:gd name="connsiteX8" fmla="*/ 2287587 w 3430587"/>
              <a:gd name="connsiteY8" fmla="*/ 1449386 h 1884362"/>
              <a:gd name="connsiteX9" fmla="*/ 2284412 w 3430587"/>
              <a:gd name="connsiteY9" fmla="*/ 1528761 h 1884362"/>
              <a:gd name="connsiteX10" fmla="*/ 2322512 w 3430587"/>
              <a:gd name="connsiteY10" fmla="*/ 1528761 h 1884362"/>
              <a:gd name="connsiteX11" fmla="*/ 2319337 w 3430587"/>
              <a:gd name="connsiteY11" fmla="*/ 1630361 h 1884362"/>
              <a:gd name="connsiteX12" fmla="*/ 2697162 w 3430587"/>
              <a:gd name="connsiteY12" fmla="*/ 1636711 h 1884362"/>
              <a:gd name="connsiteX13" fmla="*/ 2697162 w 3430587"/>
              <a:gd name="connsiteY13" fmla="*/ 1751011 h 1884362"/>
              <a:gd name="connsiteX14" fmla="*/ 2779712 w 3430587"/>
              <a:gd name="connsiteY14" fmla="*/ 1757361 h 1884362"/>
              <a:gd name="connsiteX15" fmla="*/ 2782887 w 3430587"/>
              <a:gd name="connsiteY15" fmla="*/ 1884362 h 1884362"/>
              <a:gd name="connsiteX16" fmla="*/ 3430587 w 3430587"/>
              <a:gd name="connsiteY16" fmla="*/ 1881187 h 1884362"/>
              <a:gd name="connsiteX0" fmla="*/ 0 w 3430587"/>
              <a:gd name="connsiteY0" fmla="*/ 0 h 1884362"/>
              <a:gd name="connsiteX1" fmla="*/ 1379537 w 3430587"/>
              <a:gd name="connsiteY1" fmla="*/ 1223961 h 1884362"/>
              <a:gd name="connsiteX2" fmla="*/ 1525587 w 3430587"/>
              <a:gd name="connsiteY2" fmla="*/ 1230311 h 1884362"/>
              <a:gd name="connsiteX3" fmla="*/ 1528762 w 3430587"/>
              <a:gd name="connsiteY3" fmla="*/ 1296986 h 1884362"/>
              <a:gd name="connsiteX4" fmla="*/ 1557337 w 3430587"/>
              <a:gd name="connsiteY4" fmla="*/ 1296986 h 1884362"/>
              <a:gd name="connsiteX5" fmla="*/ 1557337 w 3430587"/>
              <a:gd name="connsiteY5" fmla="*/ 1360486 h 1884362"/>
              <a:gd name="connsiteX6" fmla="*/ 2243137 w 3430587"/>
              <a:gd name="connsiteY6" fmla="*/ 1363661 h 1884362"/>
              <a:gd name="connsiteX7" fmla="*/ 2246312 w 3430587"/>
              <a:gd name="connsiteY7" fmla="*/ 1439861 h 1884362"/>
              <a:gd name="connsiteX8" fmla="*/ 2287587 w 3430587"/>
              <a:gd name="connsiteY8" fmla="*/ 1449386 h 1884362"/>
              <a:gd name="connsiteX9" fmla="*/ 2284412 w 3430587"/>
              <a:gd name="connsiteY9" fmla="*/ 1528761 h 1884362"/>
              <a:gd name="connsiteX10" fmla="*/ 2322512 w 3430587"/>
              <a:gd name="connsiteY10" fmla="*/ 1528761 h 1884362"/>
              <a:gd name="connsiteX11" fmla="*/ 2319337 w 3430587"/>
              <a:gd name="connsiteY11" fmla="*/ 1630361 h 1884362"/>
              <a:gd name="connsiteX12" fmla="*/ 2697162 w 3430587"/>
              <a:gd name="connsiteY12" fmla="*/ 1636711 h 1884362"/>
              <a:gd name="connsiteX13" fmla="*/ 2697162 w 3430587"/>
              <a:gd name="connsiteY13" fmla="*/ 1751011 h 1884362"/>
              <a:gd name="connsiteX14" fmla="*/ 2779712 w 3430587"/>
              <a:gd name="connsiteY14" fmla="*/ 1757361 h 1884362"/>
              <a:gd name="connsiteX15" fmla="*/ 2782887 w 3430587"/>
              <a:gd name="connsiteY15" fmla="*/ 1884362 h 1884362"/>
              <a:gd name="connsiteX16" fmla="*/ 3430587 w 3430587"/>
              <a:gd name="connsiteY16" fmla="*/ 1881187 h 1884362"/>
              <a:gd name="connsiteX0" fmla="*/ 0 w 3430587"/>
              <a:gd name="connsiteY0" fmla="*/ 0 h 1884362"/>
              <a:gd name="connsiteX1" fmla="*/ 1471612 w 3430587"/>
              <a:gd name="connsiteY1" fmla="*/ 1106486 h 1884362"/>
              <a:gd name="connsiteX2" fmla="*/ 1379537 w 3430587"/>
              <a:gd name="connsiteY2" fmla="*/ 1223961 h 1884362"/>
              <a:gd name="connsiteX3" fmla="*/ 1525587 w 3430587"/>
              <a:gd name="connsiteY3" fmla="*/ 1230311 h 1884362"/>
              <a:gd name="connsiteX4" fmla="*/ 1528762 w 3430587"/>
              <a:gd name="connsiteY4" fmla="*/ 1296986 h 1884362"/>
              <a:gd name="connsiteX5" fmla="*/ 1557337 w 3430587"/>
              <a:gd name="connsiteY5" fmla="*/ 1296986 h 1884362"/>
              <a:gd name="connsiteX6" fmla="*/ 1557337 w 3430587"/>
              <a:gd name="connsiteY6" fmla="*/ 1360486 h 1884362"/>
              <a:gd name="connsiteX7" fmla="*/ 2243137 w 3430587"/>
              <a:gd name="connsiteY7" fmla="*/ 1363661 h 1884362"/>
              <a:gd name="connsiteX8" fmla="*/ 2246312 w 3430587"/>
              <a:gd name="connsiteY8" fmla="*/ 1439861 h 1884362"/>
              <a:gd name="connsiteX9" fmla="*/ 2287587 w 3430587"/>
              <a:gd name="connsiteY9" fmla="*/ 1449386 h 1884362"/>
              <a:gd name="connsiteX10" fmla="*/ 2284412 w 3430587"/>
              <a:gd name="connsiteY10" fmla="*/ 1528761 h 1884362"/>
              <a:gd name="connsiteX11" fmla="*/ 2322512 w 3430587"/>
              <a:gd name="connsiteY11" fmla="*/ 1528761 h 1884362"/>
              <a:gd name="connsiteX12" fmla="*/ 2319337 w 3430587"/>
              <a:gd name="connsiteY12" fmla="*/ 1630361 h 1884362"/>
              <a:gd name="connsiteX13" fmla="*/ 2697162 w 3430587"/>
              <a:gd name="connsiteY13" fmla="*/ 1636711 h 1884362"/>
              <a:gd name="connsiteX14" fmla="*/ 2697162 w 3430587"/>
              <a:gd name="connsiteY14" fmla="*/ 1751011 h 1884362"/>
              <a:gd name="connsiteX15" fmla="*/ 2779712 w 3430587"/>
              <a:gd name="connsiteY15" fmla="*/ 1757361 h 1884362"/>
              <a:gd name="connsiteX16" fmla="*/ 2782887 w 3430587"/>
              <a:gd name="connsiteY16" fmla="*/ 1884362 h 1884362"/>
              <a:gd name="connsiteX17" fmla="*/ 3430587 w 3430587"/>
              <a:gd name="connsiteY17" fmla="*/ 1881187 h 1884362"/>
              <a:gd name="connsiteX0" fmla="*/ 0 w 3430587"/>
              <a:gd name="connsiteY0" fmla="*/ 0 h 1884362"/>
              <a:gd name="connsiteX1" fmla="*/ 1471612 w 3430587"/>
              <a:gd name="connsiteY1" fmla="*/ 1106486 h 1884362"/>
              <a:gd name="connsiteX2" fmla="*/ 1379537 w 3430587"/>
              <a:gd name="connsiteY2" fmla="*/ 1223961 h 1884362"/>
              <a:gd name="connsiteX3" fmla="*/ 1525587 w 3430587"/>
              <a:gd name="connsiteY3" fmla="*/ 1230311 h 1884362"/>
              <a:gd name="connsiteX4" fmla="*/ 1528762 w 3430587"/>
              <a:gd name="connsiteY4" fmla="*/ 1296986 h 1884362"/>
              <a:gd name="connsiteX5" fmla="*/ 1557337 w 3430587"/>
              <a:gd name="connsiteY5" fmla="*/ 1296986 h 1884362"/>
              <a:gd name="connsiteX6" fmla="*/ 1557337 w 3430587"/>
              <a:gd name="connsiteY6" fmla="*/ 1360486 h 1884362"/>
              <a:gd name="connsiteX7" fmla="*/ 2243137 w 3430587"/>
              <a:gd name="connsiteY7" fmla="*/ 1363661 h 1884362"/>
              <a:gd name="connsiteX8" fmla="*/ 2246312 w 3430587"/>
              <a:gd name="connsiteY8" fmla="*/ 1439861 h 1884362"/>
              <a:gd name="connsiteX9" fmla="*/ 2287587 w 3430587"/>
              <a:gd name="connsiteY9" fmla="*/ 1449386 h 1884362"/>
              <a:gd name="connsiteX10" fmla="*/ 2284412 w 3430587"/>
              <a:gd name="connsiteY10" fmla="*/ 1528761 h 1884362"/>
              <a:gd name="connsiteX11" fmla="*/ 2322512 w 3430587"/>
              <a:gd name="connsiteY11" fmla="*/ 1528761 h 1884362"/>
              <a:gd name="connsiteX12" fmla="*/ 2319337 w 3430587"/>
              <a:gd name="connsiteY12" fmla="*/ 1630361 h 1884362"/>
              <a:gd name="connsiteX13" fmla="*/ 2697162 w 3430587"/>
              <a:gd name="connsiteY13" fmla="*/ 1636711 h 1884362"/>
              <a:gd name="connsiteX14" fmla="*/ 2697162 w 3430587"/>
              <a:gd name="connsiteY14" fmla="*/ 1751011 h 1884362"/>
              <a:gd name="connsiteX15" fmla="*/ 2779712 w 3430587"/>
              <a:gd name="connsiteY15" fmla="*/ 1757361 h 1884362"/>
              <a:gd name="connsiteX16" fmla="*/ 2782887 w 3430587"/>
              <a:gd name="connsiteY16" fmla="*/ 1884362 h 1884362"/>
              <a:gd name="connsiteX17" fmla="*/ 3430587 w 3430587"/>
              <a:gd name="connsiteY17" fmla="*/ 1881187 h 1884362"/>
              <a:gd name="connsiteX0" fmla="*/ 0 w 3430587"/>
              <a:gd name="connsiteY0" fmla="*/ 0 h 1884362"/>
              <a:gd name="connsiteX1" fmla="*/ 1376362 w 3430587"/>
              <a:gd name="connsiteY1" fmla="*/ 1166811 h 1884362"/>
              <a:gd name="connsiteX2" fmla="*/ 1379537 w 3430587"/>
              <a:gd name="connsiteY2" fmla="*/ 1223961 h 1884362"/>
              <a:gd name="connsiteX3" fmla="*/ 1525587 w 3430587"/>
              <a:gd name="connsiteY3" fmla="*/ 1230311 h 1884362"/>
              <a:gd name="connsiteX4" fmla="*/ 1528762 w 3430587"/>
              <a:gd name="connsiteY4" fmla="*/ 1296986 h 1884362"/>
              <a:gd name="connsiteX5" fmla="*/ 1557337 w 3430587"/>
              <a:gd name="connsiteY5" fmla="*/ 1296986 h 1884362"/>
              <a:gd name="connsiteX6" fmla="*/ 1557337 w 3430587"/>
              <a:gd name="connsiteY6" fmla="*/ 1360486 h 1884362"/>
              <a:gd name="connsiteX7" fmla="*/ 2243137 w 3430587"/>
              <a:gd name="connsiteY7" fmla="*/ 1363661 h 1884362"/>
              <a:gd name="connsiteX8" fmla="*/ 2246312 w 3430587"/>
              <a:gd name="connsiteY8" fmla="*/ 1439861 h 1884362"/>
              <a:gd name="connsiteX9" fmla="*/ 2287587 w 3430587"/>
              <a:gd name="connsiteY9" fmla="*/ 1449386 h 1884362"/>
              <a:gd name="connsiteX10" fmla="*/ 2284412 w 3430587"/>
              <a:gd name="connsiteY10" fmla="*/ 1528761 h 1884362"/>
              <a:gd name="connsiteX11" fmla="*/ 2322512 w 3430587"/>
              <a:gd name="connsiteY11" fmla="*/ 1528761 h 1884362"/>
              <a:gd name="connsiteX12" fmla="*/ 2319337 w 3430587"/>
              <a:gd name="connsiteY12" fmla="*/ 1630361 h 1884362"/>
              <a:gd name="connsiteX13" fmla="*/ 2697162 w 3430587"/>
              <a:gd name="connsiteY13" fmla="*/ 1636711 h 1884362"/>
              <a:gd name="connsiteX14" fmla="*/ 2697162 w 3430587"/>
              <a:gd name="connsiteY14" fmla="*/ 1751011 h 1884362"/>
              <a:gd name="connsiteX15" fmla="*/ 2779712 w 3430587"/>
              <a:gd name="connsiteY15" fmla="*/ 1757361 h 1884362"/>
              <a:gd name="connsiteX16" fmla="*/ 2782887 w 3430587"/>
              <a:gd name="connsiteY16" fmla="*/ 1884362 h 1884362"/>
              <a:gd name="connsiteX17" fmla="*/ 3430587 w 3430587"/>
              <a:gd name="connsiteY17" fmla="*/ 1881187 h 1884362"/>
              <a:gd name="connsiteX0" fmla="*/ 0 w 3430587"/>
              <a:gd name="connsiteY0" fmla="*/ 0 h 1884362"/>
              <a:gd name="connsiteX1" fmla="*/ 1363662 w 3430587"/>
              <a:gd name="connsiteY1" fmla="*/ 1166811 h 1884362"/>
              <a:gd name="connsiteX2" fmla="*/ 1379537 w 3430587"/>
              <a:gd name="connsiteY2" fmla="*/ 1223961 h 1884362"/>
              <a:gd name="connsiteX3" fmla="*/ 1525587 w 3430587"/>
              <a:gd name="connsiteY3" fmla="*/ 1230311 h 1884362"/>
              <a:gd name="connsiteX4" fmla="*/ 1528762 w 3430587"/>
              <a:gd name="connsiteY4" fmla="*/ 1296986 h 1884362"/>
              <a:gd name="connsiteX5" fmla="*/ 1557337 w 3430587"/>
              <a:gd name="connsiteY5" fmla="*/ 1296986 h 1884362"/>
              <a:gd name="connsiteX6" fmla="*/ 1557337 w 3430587"/>
              <a:gd name="connsiteY6" fmla="*/ 1360486 h 1884362"/>
              <a:gd name="connsiteX7" fmla="*/ 2243137 w 3430587"/>
              <a:gd name="connsiteY7" fmla="*/ 1363661 h 1884362"/>
              <a:gd name="connsiteX8" fmla="*/ 2246312 w 3430587"/>
              <a:gd name="connsiteY8" fmla="*/ 1439861 h 1884362"/>
              <a:gd name="connsiteX9" fmla="*/ 2287587 w 3430587"/>
              <a:gd name="connsiteY9" fmla="*/ 1449386 h 1884362"/>
              <a:gd name="connsiteX10" fmla="*/ 2284412 w 3430587"/>
              <a:gd name="connsiteY10" fmla="*/ 1528761 h 1884362"/>
              <a:gd name="connsiteX11" fmla="*/ 2322512 w 3430587"/>
              <a:gd name="connsiteY11" fmla="*/ 1528761 h 1884362"/>
              <a:gd name="connsiteX12" fmla="*/ 2319337 w 3430587"/>
              <a:gd name="connsiteY12" fmla="*/ 1630361 h 1884362"/>
              <a:gd name="connsiteX13" fmla="*/ 2697162 w 3430587"/>
              <a:gd name="connsiteY13" fmla="*/ 1636711 h 1884362"/>
              <a:gd name="connsiteX14" fmla="*/ 2697162 w 3430587"/>
              <a:gd name="connsiteY14" fmla="*/ 1751011 h 1884362"/>
              <a:gd name="connsiteX15" fmla="*/ 2779712 w 3430587"/>
              <a:gd name="connsiteY15" fmla="*/ 1757361 h 1884362"/>
              <a:gd name="connsiteX16" fmla="*/ 2782887 w 3430587"/>
              <a:gd name="connsiteY16" fmla="*/ 1884362 h 1884362"/>
              <a:gd name="connsiteX17" fmla="*/ 3430587 w 3430587"/>
              <a:gd name="connsiteY17" fmla="*/ 1881187 h 1884362"/>
              <a:gd name="connsiteX0" fmla="*/ 0 w 3430587"/>
              <a:gd name="connsiteY0" fmla="*/ 0 h 1884362"/>
              <a:gd name="connsiteX1" fmla="*/ 1370012 w 3430587"/>
              <a:gd name="connsiteY1" fmla="*/ 1169986 h 1884362"/>
              <a:gd name="connsiteX2" fmla="*/ 1379537 w 3430587"/>
              <a:gd name="connsiteY2" fmla="*/ 1223961 h 1884362"/>
              <a:gd name="connsiteX3" fmla="*/ 1525587 w 3430587"/>
              <a:gd name="connsiteY3" fmla="*/ 1230311 h 1884362"/>
              <a:gd name="connsiteX4" fmla="*/ 1528762 w 3430587"/>
              <a:gd name="connsiteY4" fmla="*/ 1296986 h 1884362"/>
              <a:gd name="connsiteX5" fmla="*/ 1557337 w 3430587"/>
              <a:gd name="connsiteY5" fmla="*/ 1296986 h 1884362"/>
              <a:gd name="connsiteX6" fmla="*/ 1557337 w 3430587"/>
              <a:gd name="connsiteY6" fmla="*/ 1360486 h 1884362"/>
              <a:gd name="connsiteX7" fmla="*/ 2243137 w 3430587"/>
              <a:gd name="connsiteY7" fmla="*/ 1363661 h 1884362"/>
              <a:gd name="connsiteX8" fmla="*/ 2246312 w 3430587"/>
              <a:gd name="connsiteY8" fmla="*/ 1439861 h 1884362"/>
              <a:gd name="connsiteX9" fmla="*/ 2287587 w 3430587"/>
              <a:gd name="connsiteY9" fmla="*/ 1449386 h 1884362"/>
              <a:gd name="connsiteX10" fmla="*/ 2284412 w 3430587"/>
              <a:gd name="connsiteY10" fmla="*/ 1528761 h 1884362"/>
              <a:gd name="connsiteX11" fmla="*/ 2322512 w 3430587"/>
              <a:gd name="connsiteY11" fmla="*/ 1528761 h 1884362"/>
              <a:gd name="connsiteX12" fmla="*/ 2319337 w 3430587"/>
              <a:gd name="connsiteY12" fmla="*/ 1630361 h 1884362"/>
              <a:gd name="connsiteX13" fmla="*/ 2697162 w 3430587"/>
              <a:gd name="connsiteY13" fmla="*/ 1636711 h 1884362"/>
              <a:gd name="connsiteX14" fmla="*/ 2697162 w 3430587"/>
              <a:gd name="connsiteY14" fmla="*/ 1751011 h 1884362"/>
              <a:gd name="connsiteX15" fmla="*/ 2779712 w 3430587"/>
              <a:gd name="connsiteY15" fmla="*/ 1757361 h 1884362"/>
              <a:gd name="connsiteX16" fmla="*/ 2782887 w 3430587"/>
              <a:gd name="connsiteY16" fmla="*/ 1884362 h 1884362"/>
              <a:gd name="connsiteX17" fmla="*/ 3430587 w 3430587"/>
              <a:gd name="connsiteY17" fmla="*/ 1881187 h 1884362"/>
              <a:gd name="connsiteX0" fmla="*/ 0 w 3430587"/>
              <a:gd name="connsiteY0" fmla="*/ 0 h 1884362"/>
              <a:gd name="connsiteX1" fmla="*/ 1370012 w 3430587"/>
              <a:gd name="connsiteY1" fmla="*/ 1169986 h 1884362"/>
              <a:gd name="connsiteX2" fmla="*/ 1370012 w 3430587"/>
              <a:gd name="connsiteY2" fmla="*/ 1223961 h 1884362"/>
              <a:gd name="connsiteX3" fmla="*/ 1525587 w 3430587"/>
              <a:gd name="connsiteY3" fmla="*/ 1230311 h 1884362"/>
              <a:gd name="connsiteX4" fmla="*/ 1528762 w 3430587"/>
              <a:gd name="connsiteY4" fmla="*/ 1296986 h 1884362"/>
              <a:gd name="connsiteX5" fmla="*/ 1557337 w 3430587"/>
              <a:gd name="connsiteY5" fmla="*/ 1296986 h 1884362"/>
              <a:gd name="connsiteX6" fmla="*/ 1557337 w 3430587"/>
              <a:gd name="connsiteY6" fmla="*/ 1360486 h 1884362"/>
              <a:gd name="connsiteX7" fmla="*/ 2243137 w 3430587"/>
              <a:gd name="connsiteY7" fmla="*/ 1363661 h 1884362"/>
              <a:gd name="connsiteX8" fmla="*/ 2246312 w 3430587"/>
              <a:gd name="connsiteY8" fmla="*/ 1439861 h 1884362"/>
              <a:gd name="connsiteX9" fmla="*/ 2287587 w 3430587"/>
              <a:gd name="connsiteY9" fmla="*/ 1449386 h 1884362"/>
              <a:gd name="connsiteX10" fmla="*/ 2284412 w 3430587"/>
              <a:gd name="connsiteY10" fmla="*/ 1528761 h 1884362"/>
              <a:gd name="connsiteX11" fmla="*/ 2322512 w 3430587"/>
              <a:gd name="connsiteY11" fmla="*/ 1528761 h 1884362"/>
              <a:gd name="connsiteX12" fmla="*/ 2319337 w 3430587"/>
              <a:gd name="connsiteY12" fmla="*/ 1630361 h 1884362"/>
              <a:gd name="connsiteX13" fmla="*/ 2697162 w 3430587"/>
              <a:gd name="connsiteY13" fmla="*/ 1636711 h 1884362"/>
              <a:gd name="connsiteX14" fmla="*/ 2697162 w 3430587"/>
              <a:gd name="connsiteY14" fmla="*/ 1751011 h 1884362"/>
              <a:gd name="connsiteX15" fmla="*/ 2779712 w 3430587"/>
              <a:gd name="connsiteY15" fmla="*/ 1757361 h 1884362"/>
              <a:gd name="connsiteX16" fmla="*/ 2782887 w 3430587"/>
              <a:gd name="connsiteY16" fmla="*/ 1884362 h 1884362"/>
              <a:gd name="connsiteX17" fmla="*/ 3430587 w 3430587"/>
              <a:gd name="connsiteY17" fmla="*/ 1881187 h 1884362"/>
              <a:gd name="connsiteX0" fmla="*/ 0 w 3430587"/>
              <a:gd name="connsiteY0" fmla="*/ 0 h 1884362"/>
              <a:gd name="connsiteX1" fmla="*/ 1243012 w 3430587"/>
              <a:gd name="connsiteY1" fmla="*/ 1154111 h 1884362"/>
              <a:gd name="connsiteX2" fmla="*/ 1370012 w 3430587"/>
              <a:gd name="connsiteY2" fmla="*/ 1169986 h 1884362"/>
              <a:gd name="connsiteX3" fmla="*/ 1370012 w 3430587"/>
              <a:gd name="connsiteY3" fmla="*/ 1223961 h 1884362"/>
              <a:gd name="connsiteX4" fmla="*/ 1525587 w 3430587"/>
              <a:gd name="connsiteY4" fmla="*/ 1230311 h 1884362"/>
              <a:gd name="connsiteX5" fmla="*/ 1528762 w 3430587"/>
              <a:gd name="connsiteY5" fmla="*/ 1296986 h 1884362"/>
              <a:gd name="connsiteX6" fmla="*/ 1557337 w 3430587"/>
              <a:gd name="connsiteY6" fmla="*/ 1296986 h 1884362"/>
              <a:gd name="connsiteX7" fmla="*/ 1557337 w 3430587"/>
              <a:gd name="connsiteY7" fmla="*/ 1360486 h 1884362"/>
              <a:gd name="connsiteX8" fmla="*/ 2243137 w 3430587"/>
              <a:gd name="connsiteY8" fmla="*/ 1363661 h 1884362"/>
              <a:gd name="connsiteX9" fmla="*/ 2246312 w 3430587"/>
              <a:gd name="connsiteY9" fmla="*/ 1439861 h 1884362"/>
              <a:gd name="connsiteX10" fmla="*/ 2287587 w 3430587"/>
              <a:gd name="connsiteY10" fmla="*/ 1449386 h 1884362"/>
              <a:gd name="connsiteX11" fmla="*/ 2284412 w 3430587"/>
              <a:gd name="connsiteY11" fmla="*/ 1528761 h 1884362"/>
              <a:gd name="connsiteX12" fmla="*/ 2322512 w 3430587"/>
              <a:gd name="connsiteY12" fmla="*/ 1528761 h 1884362"/>
              <a:gd name="connsiteX13" fmla="*/ 2319337 w 3430587"/>
              <a:gd name="connsiteY13" fmla="*/ 1630361 h 1884362"/>
              <a:gd name="connsiteX14" fmla="*/ 2697162 w 3430587"/>
              <a:gd name="connsiteY14" fmla="*/ 1636711 h 1884362"/>
              <a:gd name="connsiteX15" fmla="*/ 2697162 w 3430587"/>
              <a:gd name="connsiteY15" fmla="*/ 1751011 h 1884362"/>
              <a:gd name="connsiteX16" fmla="*/ 2779712 w 3430587"/>
              <a:gd name="connsiteY16" fmla="*/ 1757361 h 1884362"/>
              <a:gd name="connsiteX17" fmla="*/ 2782887 w 3430587"/>
              <a:gd name="connsiteY17" fmla="*/ 1884362 h 1884362"/>
              <a:gd name="connsiteX18" fmla="*/ 3430587 w 3430587"/>
              <a:gd name="connsiteY18" fmla="*/ 1881187 h 1884362"/>
              <a:gd name="connsiteX0" fmla="*/ 0 w 3430587"/>
              <a:gd name="connsiteY0" fmla="*/ 0 h 1884362"/>
              <a:gd name="connsiteX1" fmla="*/ 1243012 w 3430587"/>
              <a:gd name="connsiteY1" fmla="*/ 1154111 h 1884362"/>
              <a:gd name="connsiteX2" fmla="*/ 1370012 w 3430587"/>
              <a:gd name="connsiteY2" fmla="*/ 1169986 h 1884362"/>
              <a:gd name="connsiteX3" fmla="*/ 1370012 w 3430587"/>
              <a:gd name="connsiteY3" fmla="*/ 1223961 h 1884362"/>
              <a:gd name="connsiteX4" fmla="*/ 1525587 w 3430587"/>
              <a:gd name="connsiteY4" fmla="*/ 1230311 h 1884362"/>
              <a:gd name="connsiteX5" fmla="*/ 1528762 w 3430587"/>
              <a:gd name="connsiteY5" fmla="*/ 1296986 h 1884362"/>
              <a:gd name="connsiteX6" fmla="*/ 1557337 w 3430587"/>
              <a:gd name="connsiteY6" fmla="*/ 1296986 h 1884362"/>
              <a:gd name="connsiteX7" fmla="*/ 1557337 w 3430587"/>
              <a:gd name="connsiteY7" fmla="*/ 1360486 h 1884362"/>
              <a:gd name="connsiteX8" fmla="*/ 2243137 w 3430587"/>
              <a:gd name="connsiteY8" fmla="*/ 1363661 h 1884362"/>
              <a:gd name="connsiteX9" fmla="*/ 2246312 w 3430587"/>
              <a:gd name="connsiteY9" fmla="*/ 1439861 h 1884362"/>
              <a:gd name="connsiteX10" fmla="*/ 2287587 w 3430587"/>
              <a:gd name="connsiteY10" fmla="*/ 1449386 h 1884362"/>
              <a:gd name="connsiteX11" fmla="*/ 2284412 w 3430587"/>
              <a:gd name="connsiteY11" fmla="*/ 1528761 h 1884362"/>
              <a:gd name="connsiteX12" fmla="*/ 2322512 w 3430587"/>
              <a:gd name="connsiteY12" fmla="*/ 1528761 h 1884362"/>
              <a:gd name="connsiteX13" fmla="*/ 2319337 w 3430587"/>
              <a:gd name="connsiteY13" fmla="*/ 1630361 h 1884362"/>
              <a:gd name="connsiteX14" fmla="*/ 2697162 w 3430587"/>
              <a:gd name="connsiteY14" fmla="*/ 1636711 h 1884362"/>
              <a:gd name="connsiteX15" fmla="*/ 2697162 w 3430587"/>
              <a:gd name="connsiteY15" fmla="*/ 1751011 h 1884362"/>
              <a:gd name="connsiteX16" fmla="*/ 2779712 w 3430587"/>
              <a:gd name="connsiteY16" fmla="*/ 1757361 h 1884362"/>
              <a:gd name="connsiteX17" fmla="*/ 2782887 w 3430587"/>
              <a:gd name="connsiteY17" fmla="*/ 1884362 h 1884362"/>
              <a:gd name="connsiteX18" fmla="*/ 3430587 w 3430587"/>
              <a:gd name="connsiteY18" fmla="*/ 1881187 h 1884362"/>
              <a:gd name="connsiteX0" fmla="*/ 0 w 3430587"/>
              <a:gd name="connsiteY0" fmla="*/ 0 h 1884362"/>
              <a:gd name="connsiteX1" fmla="*/ 1243012 w 3430587"/>
              <a:gd name="connsiteY1" fmla="*/ 1154111 h 1884362"/>
              <a:gd name="connsiteX2" fmla="*/ 1363662 w 3430587"/>
              <a:gd name="connsiteY2" fmla="*/ 1166811 h 1884362"/>
              <a:gd name="connsiteX3" fmla="*/ 1370012 w 3430587"/>
              <a:gd name="connsiteY3" fmla="*/ 1223961 h 1884362"/>
              <a:gd name="connsiteX4" fmla="*/ 1525587 w 3430587"/>
              <a:gd name="connsiteY4" fmla="*/ 1230311 h 1884362"/>
              <a:gd name="connsiteX5" fmla="*/ 1528762 w 3430587"/>
              <a:gd name="connsiteY5" fmla="*/ 1296986 h 1884362"/>
              <a:gd name="connsiteX6" fmla="*/ 1557337 w 3430587"/>
              <a:gd name="connsiteY6" fmla="*/ 1296986 h 1884362"/>
              <a:gd name="connsiteX7" fmla="*/ 1557337 w 3430587"/>
              <a:gd name="connsiteY7" fmla="*/ 1360486 h 1884362"/>
              <a:gd name="connsiteX8" fmla="*/ 2243137 w 3430587"/>
              <a:gd name="connsiteY8" fmla="*/ 1363661 h 1884362"/>
              <a:gd name="connsiteX9" fmla="*/ 2246312 w 3430587"/>
              <a:gd name="connsiteY9" fmla="*/ 1439861 h 1884362"/>
              <a:gd name="connsiteX10" fmla="*/ 2287587 w 3430587"/>
              <a:gd name="connsiteY10" fmla="*/ 1449386 h 1884362"/>
              <a:gd name="connsiteX11" fmla="*/ 2284412 w 3430587"/>
              <a:gd name="connsiteY11" fmla="*/ 1528761 h 1884362"/>
              <a:gd name="connsiteX12" fmla="*/ 2322512 w 3430587"/>
              <a:gd name="connsiteY12" fmla="*/ 1528761 h 1884362"/>
              <a:gd name="connsiteX13" fmla="*/ 2319337 w 3430587"/>
              <a:gd name="connsiteY13" fmla="*/ 1630361 h 1884362"/>
              <a:gd name="connsiteX14" fmla="*/ 2697162 w 3430587"/>
              <a:gd name="connsiteY14" fmla="*/ 1636711 h 1884362"/>
              <a:gd name="connsiteX15" fmla="*/ 2697162 w 3430587"/>
              <a:gd name="connsiteY15" fmla="*/ 1751011 h 1884362"/>
              <a:gd name="connsiteX16" fmla="*/ 2779712 w 3430587"/>
              <a:gd name="connsiteY16" fmla="*/ 1757361 h 1884362"/>
              <a:gd name="connsiteX17" fmla="*/ 2782887 w 3430587"/>
              <a:gd name="connsiteY17" fmla="*/ 1884362 h 1884362"/>
              <a:gd name="connsiteX18" fmla="*/ 3430587 w 3430587"/>
              <a:gd name="connsiteY18" fmla="*/ 1881187 h 1884362"/>
              <a:gd name="connsiteX0" fmla="*/ 0 w 3430587"/>
              <a:gd name="connsiteY0" fmla="*/ 0 h 1884362"/>
              <a:gd name="connsiteX1" fmla="*/ 1249362 w 3430587"/>
              <a:gd name="connsiteY1" fmla="*/ 1163636 h 1884362"/>
              <a:gd name="connsiteX2" fmla="*/ 1363662 w 3430587"/>
              <a:gd name="connsiteY2" fmla="*/ 1166811 h 1884362"/>
              <a:gd name="connsiteX3" fmla="*/ 1370012 w 3430587"/>
              <a:gd name="connsiteY3" fmla="*/ 1223961 h 1884362"/>
              <a:gd name="connsiteX4" fmla="*/ 1525587 w 3430587"/>
              <a:gd name="connsiteY4" fmla="*/ 1230311 h 1884362"/>
              <a:gd name="connsiteX5" fmla="*/ 1528762 w 3430587"/>
              <a:gd name="connsiteY5" fmla="*/ 1296986 h 1884362"/>
              <a:gd name="connsiteX6" fmla="*/ 1557337 w 3430587"/>
              <a:gd name="connsiteY6" fmla="*/ 1296986 h 1884362"/>
              <a:gd name="connsiteX7" fmla="*/ 1557337 w 3430587"/>
              <a:gd name="connsiteY7" fmla="*/ 1360486 h 1884362"/>
              <a:gd name="connsiteX8" fmla="*/ 2243137 w 3430587"/>
              <a:gd name="connsiteY8" fmla="*/ 1363661 h 1884362"/>
              <a:gd name="connsiteX9" fmla="*/ 2246312 w 3430587"/>
              <a:gd name="connsiteY9" fmla="*/ 1439861 h 1884362"/>
              <a:gd name="connsiteX10" fmla="*/ 2287587 w 3430587"/>
              <a:gd name="connsiteY10" fmla="*/ 1449386 h 1884362"/>
              <a:gd name="connsiteX11" fmla="*/ 2284412 w 3430587"/>
              <a:gd name="connsiteY11" fmla="*/ 1528761 h 1884362"/>
              <a:gd name="connsiteX12" fmla="*/ 2322512 w 3430587"/>
              <a:gd name="connsiteY12" fmla="*/ 1528761 h 1884362"/>
              <a:gd name="connsiteX13" fmla="*/ 2319337 w 3430587"/>
              <a:gd name="connsiteY13" fmla="*/ 1630361 h 1884362"/>
              <a:gd name="connsiteX14" fmla="*/ 2697162 w 3430587"/>
              <a:gd name="connsiteY14" fmla="*/ 1636711 h 1884362"/>
              <a:gd name="connsiteX15" fmla="*/ 2697162 w 3430587"/>
              <a:gd name="connsiteY15" fmla="*/ 1751011 h 1884362"/>
              <a:gd name="connsiteX16" fmla="*/ 2779712 w 3430587"/>
              <a:gd name="connsiteY16" fmla="*/ 1757361 h 1884362"/>
              <a:gd name="connsiteX17" fmla="*/ 2782887 w 3430587"/>
              <a:gd name="connsiteY17" fmla="*/ 1884362 h 1884362"/>
              <a:gd name="connsiteX18" fmla="*/ 3430587 w 3430587"/>
              <a:gd name="connsiteY18" fmla="*/ 1881187 h 1884362"/>
              <a:gd name="connsiteX0" fmla="*/ 0 w 3430587"/>
              <a:gd name="connsiteY0" fmla="*/ 0 h 1884362"/>
              <a:gd name="connsiteX1" fmla="*/ 1249362 w 3430587"/>
              <a:gd name="connsiteY1" fmla="*/ 1163636 h 1884362"/>
              <a:gd name="connsiteX2" fmla="*/ 1363662 w 3430587"/>
              <a:gd name="connsiteY2" fmla="*/ 1166811 h 1884362"/>
              <a:gd name="connsiteX3" fmla="*/ 1363662 w 3430587"/>
              <a:gd name="connsiteY3" fmla="*/ 1223961 h 1884362"/>
              <a:gd name="connsiteX4" fmla="*/ 1525587 w 3430587"/>
              <a:gd name="connsiteY4" fmla="*/ 1230311 h 1884362"/>
              <a:gd name="connsiteX5" fmla="*/ 1528762 w 3430587"/>
              <a:gd name="connsiteY5" fmla="*/ 1296986 h 1884362"/>
              <a:gd name="connsiteX6" fmla="*/ 1557337 w 3430587"/>
              <a:gd name="connsiteY6" fmla="*/ 1296986 h 1884362"/>
              <a:gd name="connsiteX7" fmla="*/ 1557337 w 3430587"/>
              <a:gd name="connsiteY7" fmla="*/ 1360486 h 1884362"/>
              <a:gd name="connsiteX8" fmla="*/ 2243137 w 3430587"/>
              <a:gd name="connsiteY8" fmla="*/ 1363661 h 1884362"/>
              <a:gd name="connsiteX9" fmla="*/ 2246312 w 3430587"/>
              <a:gd name="connsiteY9" fmla="*/ 1439861 h 1884362"/>
              <a:gd name="connsiteX10" fmla="*/ 2287587 w 3430587"/>
              <a:gd name="connsiteY10" fmla="*/ 1449386 h 1884362"/>
              <a:gd name="connsiteX11" fmla="*/ 2284412 w 3430587"/>
              <a:gd name="connsiteY11" fmla="*/ 1528761 h 1884362"/>
              <a:gd name="connsiteX12" fmla="*/ 2322512 w 3430587"/>
              <a:gd name="connsiteY12" fmla="*/ 1528761 h 1884362"/>
              <a:gd name="connsiteX13" fmla="*/ 2319337 w 3430587"/>
              <a:gd name="connsiteY13" fmla="*/ 1630361 h 1884362"/>
              <a:gd name="connsiteX14" fmla="*/ 2697162 w 3430587"/>
              <a:gd name="connsiteY14" fmla="*/ 1636711 h 1884362"/>
              <a:gd name="connsiteX15" fmla="*/ 2697162 w 3430587"/>
              <a:gd name="connsiteY15" fmla="*/ 1751011 h 1884362"/>
              <a:gd name="connsiteX16" fmla="*/ 2779712 w 3430587"/>
              <a:gd name="connsiteY16" fmla="*/ 1757361 h 1884362"/>
              <a:gd name="connsiteX17" fmla="*/ 2782887 w 3430587"/>
              <a:gd name="connsiteY17" fmla="*/ 1884362 h 1884362"/>
              <a:gd name="connsiteX18" fmla="*/ 3430587 w 3430587"/>
              <a:gd name="connsiteY18" fmla="*/ 1881187 h 1884362"/>
              <a:gd name="connsiteX0" fmla="*/ 0 w 3430587"/>
              <a:gd name="connsiteY0" fmla="*/ 0 h 1884362"/>
              <a:gd name="connsiteX1" fmla="*/ 1246187 w 3430587"/>
              <a:gd name="connsiteY1" fmla="*/ 1090611 h 1884362"/>
              <a:gd name="connsiteX2" fmla="*/ 1249362 w 3430587"/>
              <a:gd name="connsiteY2" fmla="*/ 1163636 h 1884362"/>
              <a:gd name="connsiteX3" fmla="*/ 1363662 w 3430587"/>
              <a:gd name="connsiteY3" fmla="*/ 1166811 h 1884362"/>
              <a:gd name="connsiteX4" fmla="*/ 1363662 w 3430587"/>
              <a:gd name="connsiteY4" fmla="*/ 1223961 h 1884362"/>
              <a:gd name="connsiteX5" fmla="*/ 1525587 w 3430587"/>
              <a:gd name="connsiteY5" fmla="*/ 1230311 h 1884362"/>
              <a:gd name="connsiteX6" fmla="*/ 1528762 w 3430587"/>
              <a:gd name="connsiteY6" fmla="*/ 1296986 h 1884362"/>
              <a:gd name="connsiteX7" fmla="*/ 1557337 w 3430587"/>
              <a:gd name="connsiteY7" fmla="*/ 1296986 h 1884362"/>
              <a:gd name="connsiteX8" fmla="*/ 1557337 w 3430587"/>
              <a:gd name="connsiteY8" fmla="*/ 1360486 h 1884362"/>
              <a:gd name="connsiteX9" fmla="*/ 2243137 w 3430587"/>
              <a:gd name="connsiteY9" fmla="*/ 1363661 h 1884362"/>
              <a:gd name="connsiteX10" fmla="*/ 2246312 w 3430587"/>
              <a:gd name="connsiteY10" fmla="*/ 1439861 h 1884362"/>
              <a:gd name="connsiteX11" fmla="*/ 2287587 w 3430587"/>
              <a:gd name="connsiteY11" fmla="*/ 1449386 h 1884362"/>
              <a:gd name="connsiteX12" fmla="*/ 2284412 w 3430587"/>
              <a:gd name="connsiteY12" fmla="*/ 1528761 h 1884362"/>
              <a:gd name="connsiteX13" fmla="*/ 2322512 w 3430587"/>
              <a:gd name="connsiteY13" fmla="*/ 1528761 h 1884362"/>
              <a:gd name="connsiteX14" fmla="*/ 2319337 w 3430587"/>
              <a:gd name="connsiteY14" fmla="*/ 1630361 h 1884362"/>
              <a:gd name="connsiteX15" fmla="*/ 2697162 w 3430587"/>
              <a:gd name="connsiteY15" fmla="*/ 1636711 h 1884362"/>
              <a:gd name="connsiteX16" fmla="*/ 2697162 w 3430587"/>
              <a:gd name="connsiteY16" fmla="*/ 1751011 h 1884362"/>
              <a:gd name="connsiteX17" fmla="*/ 2779712 w 3430587"/>
              <a:gd name="connsiteY17" fmla="*/ 1757361 h 1884362"/>
              <a:gd name="connsiteX18" fmla="*/ 2782887 w 3430587"/>
              <a:gd name="connsiteY18" fmla="*/ 1884362 h 1884362"/>
              <a:gd name="connsiteX19" fmla="*/ 3430587 w 3430587"/>
              <a:gd name="connsiteY19" fmla="*/ 1881187 h 1884362"/>
              <a:gd name="connsiteX0" fmla="*/ 0 w 3430587"/>
              <a:gd name="connsiteY0" fmla="*/ 0 h 1884362"/>
              <a:gd name="connsiteX1" fmla="*/ 1246187 w 3430587"/>
              <a:gd name="connsiteY1" fmla="*/ 1090611 h 1884362"/>
              <a:gd name="connsiteX2" fmla="*/ 1249362 w 3430587"/>
              <a:gd name="connsiteY2" fmla="*/ 1163636 h 1884362"/>
              <a:gd name="connsiteX3" fmla="*/ 1363662 w 3430587"/>
              <a:gd name="connsiteY3" fmla="*/ 1166811 h 1884362"/>
              <a:gd name="connsiteX4" fmla="*/ 1363662 w 3430587"/>
              <a:gd name="connsiteY4" fmla="*/ 1223961 h 1884362"/>
              <a:gd name="connsiteX5" fmla="*/ 1525587 w 3430587"/>
              <a:gd name="connsiteY5" fmla="*/ 1230311 h 1884362"/>
              <a:gd name="connsiteX6" fmla="*/ 1528762 w 3430587"/>
              <a:gd name="connsiteY6" fmla="*/ 1296986 h 1884362"/>
              <a:gd name="connsiteX7" fmla="*/ 1557337 w 3430587"/>
              <a:gd name="connsiteY7" fmla="*/ 1296986 h 1884362"/>
              <a:gd name="connsiteX8" fmla="*/ 1557337 w 3430587"/>
              <a:gd name="connsiteY8" fmla="*/ 1360486 h 1884362"/>
              <a:gd name="connsiteX9" fmla="*/ 2243137 w 3430587"/>
              <a:gd name="connsiteY9" fmla="*/ 1363661 h 1884362"/>
              <a:gd name="connsiteX10" fmla="*/ 2246312 w 3430587"/>
              <a:gd name="connsiteY10" fmla="*/ 1439861 h 1884362"/>
              <a:gd name="connsiteX11" fmla="*/ 2287587 w 3430587"/>
              <a:gd name="connsiteY11" fmla="*/ 1449386 h 1884362"/>
              <a:gd name="connsiteX12" fmla="*/ 2284412 w 3430587"/>
              <a:gd name="connsiteY12" fmla="*/ 1528761 h 1884362"/>
              <a:gd name="connsiteX13" fmla="*/ 2322512 w 3430587"/>
              <a:gd name="connsiteY13" fmla="*/ 1528761 h 1884362"/>
              <a:gd name="connsiteX14" fmla="*/ 2319337 w 3430587"/>
              <a:gd name="connsiteY14" fmla="*/ 1630361 h 1884362"/>
              <a:gd name="connsiteX15" fmla="*/ 2697162 w 3430587"/>
              <a:gd name="connsiteY15" fmla="*/ 1636711 h 1884362"/>
              <a:gd name="connsiteX16" fmla="*/ 2697162 w 3430587"/>
              <a:gd name="connsiteY16" fmla="*/ 1751011 h 1884362"/>
              <a:gd name="connsiteX17" fmla="*/ 2779712 w 3430587"/>
              <a:gd name="connsiteY17" fmla="*/ 1757361 h 1884362"/>
              <a:gd name="connsiteX18" fmla="*/ 2782887 w 3430587"/>
              <a:gd name="connsiteY18" fmla="*/ 1884362 h 1884362"/>
              <a:gd name="connsiteX19" fmla="*/ 3430587 w 3430587"/>
              <a:gd name="connsiteY19" fmla="*/ 1881187 h 1884362"/>
              <a:gd name="connsiteX0" fmla="*/ 0 w 3430587"/>
              <a:gd name="connsiteY0" fmla="*/ 0 h 1884362"/>
              <a:gd name="connsiteX1" fmla="*/ 1144587 w 3430587"/>
              <a:gd name="connsiteY1" fmla="*/ 1109661 h 1884362"/>
              <a:gd name="connsiteX2" fmla="*/ 1246187 w 3430587"/>
              <a:gd name="connsiteY2" fmla="*/ 1090611 h 1884362"/>
              <a:gd name="connsiteX3" fmla="*/ 1249362 w 3430587"/>
              <a:gd name="connsiteY3" fmla="*/ 1163636 h 1884362"/>
              <a:gd name="connsiteX4" fmla="*/ 1363662 w 3430587"/>
              <a:gd name="connsiteY4" fmla="*/ 1166811 h 1884362"/>
              <a:gd name="connsiteX5" fmla="*/ 1363662 w 3430587"/>
              <a:gd name="connsiteY5" fmla="*/ 1223961 h 1884362"/>
              <a:gd name="connsiteX6" fmla="*/ 1525587 w 3430587"/>
              <a:gd name="connsiteY6" fmla="*/ 1230311 h 1884362"/>
              <a:gd name="connsiteX7" fmla="*/ 1528762 w 3430587"/>
              <a:gd name="connsiteY7" fmla="*/ 1296986 h 1884362"/>
              <a:gd name="connsiteX8" fmla="*/ 1557337 w 3430587"/>
              <a:gd name="connsiteY8" fmla="*/ 1296986 h 1884362"/>
              <a:gd name="connsiteX9" fmla="*/ 1557337 w 3430587"/>
              <a:gd name="connsiteY9" fmla="*/ 1360486 h 1884362"/>
              <a:gd name="connsiteX10" fmla="*/ 2243137 w 3430587"/>
              <a:gd name="connsiteY10" fmla="*/ 1363661 h 1884362"/>
              <a:gd name="connsiteX11" fmla="*/ 2246312 w 3430587"/>
              <a:gd name="connsiteY11" fmla="*/ 1439861 h 1884362"/>
              <a:gd name="connsiteX12" fmla="*/ 2287587 w 3430587"/>
              <a:gd name="connsiteY12" fmla="*/ 1449386 h 1884362"/>
              <a:gd name="connsiteX13" fmla="*/ 2284412 w 3430587"/>
              <a:gd name="connsiteY13" fmla="*/ 1528761 h 1884362"/>
              <a:gd name="connsiteX14" fmla="*/ 2322512 w 3430587"/>
              <a:gd name="connsiteY14" fmla="*/ 1528761 h 1884362"/>
              <a:gd name="connsiteX15" fmla="*/ 2319337 w 3430587"/>
              <a:gd name="connsiteY15" fmla="*/ 1630361 h 1884362"/>
              <a:gd name="connsiteX16" fmla="*/ 2697162 w 3430587"/>
              <a:gd name="connsiteY16" fmla="*/ 1636711 h 1884362"/>
              <a:gd name="connsiteX17" fmla="*/ 2697162 w 3430587"/>
              <a:gd name="connsiteY17" fmla="*/ 1751011 h 1884362"/>
              <a:gd name="connsiteX18" fmla="*/ 2779712 w 3430587"/>
              <a:gd name="connsiteY18" fmla="*/ 1757361 h 1884362"/>
              <a:gd name="connsiteX19" fmla="*/ 2782887 w 3430587"/>
              <a:gd name="connsiteY19" fmla="*/ 1884362 h 1884362"/>
              <a:gd name="connsiteX20" fmla="*/ 3430587 w 3430587"/>
              <a:gd name="connsiteY20" fmla="*/ 1881187 h 1884362"/>
              <a:gd name="connsiteX0" fmla="*/ 0 w 3430587"/>
              <a:gd name="connsiteY0" fmla="*/ 0 h 1884362"/>
              <a:gd name="connsiteX1" fmla="*/ 1144587 w 3430587"/>
              <a:gd name="connsiteY1" fmla="*/ 1109661 h 1884362"/>
              <a:gd name="connsiteX2" fmla="*/ 1246187 w 3430587"/>
              <a:gd name="connsiteY2" fmla="*/ 1090611 h 1884362"/>
              <a:gd name="connsiteX3" fmla="*/ 1249362 w 3430587"/>
              <a:gd name="connsiteY3" fmla="*/ 1163636 h 1884362"/>
              <a:gd name="connsiteX4" fmla="*/ 1363662 w 3430587"/>
              <a:gd name="connsiteY4" fmla="*/ 1166811 h 1884362"/>
              <a:gd name="connsiteX5" fmla="*/ 1363662 w 3430587"/>
              <a:gd name="connsiteY5" fmla="*/ 1223961 h 1884362"/>
              <a:gd name="connsiteX6" fmla="*/ 1525587 w 3430587"/>
              <a:gd name="connsiteY6" fmla="*/ 1230311 h 1884362"/>
              <a:gd name="connsiteX7" fmla="*/ 1528762 w 3430587"/>
              <a:gd name="connsiteY7" fmla="*/ 1296986 h 1884362"/>
              <a:gd name="connsiteX8" fmla="*/ 1557337 w 3430587"/>
              <a:gd name="connsiteY8" fmla="*/ 1296986 h 1884362"/>
              <a:gd name="connsiteX9" fmla="*/ 1557337 w 3430587"/>
              <a:gd name="connsiteY9" fmla="*/ 1360486 h 1884362"/>
              <a:gd name="connsiteX10" fmla="*/ 2243137 w 3430587"/>
              <a:gd name="connsiteY10" fmla="*/ 1363661 h 1884362"/>
              <a:gd name="connsiteX11" fmla="*/ 2246312 w 3430587"/>
              <a:gd name="connsiteY11" fmla="*/ 1439861 h 1884362"/>
              <a:gd name="connsiteX12" fmla="*/ 2287587 w 3430587"/>
              <a:gd name="connsiteY12" fmla="*/ 1449386 h 1884362"/>
              <a:gd name="connsiteX13" fmla="*/ 2284412 w 3430587"/>
              <a:gd name="connsiteY13" fmla="*/ 1528761 h 1884362"/>
              <a:gd name="connsiteX14" fmla="*/ 2322512 w 3430587"/>
              <a:gd name="connsiteY14" fmla="*/ 1528761 h 1884362"/>
              <a:gd name="connsiteX15" fmla="*/ 2319337 w 3430587"/>
              <a:gd name="connsiteY15" fmla="*/ 1630361 h 1884362"/>
              <a:gd name="connsiteX16" fmla="*/ 2697162 w 3430587"/>
              <a:gd name="connsiteY16" fmla="*/ 1636711 h 1884362"/>
              <a:gd name="connsiteX17" fmla="*/ 2697162 w 3430587"/>
              <a:gd name="connsiteY17" fmla="*/ 1751011 h 1884362"/>
              <a:gd name="connsiteX18" fmla="*/ 2779712 w 3430587"/>
              <a:gd name="connsiteY18" fmla="*/ 1757361 h 1884362"/>
              <a:gd name="connsiteX19" fmla="*/ 2782887 w 3430587"/>
              <a:gd name="connsiteY19" fmla="*/ 1884362 h 1884362"/>
              <a:gd name="connsiteX20" fmla="*/ 3430587 w 3430587"/>
              <a:gd name="connsiteY20" fmla="*/ 1881187 h 1884362"/>
              <a:gd name="connsiteX0" fmla="*/ 0 w 3430587"/>
              <a:gd name="connsiteY0" fmla="*/ 0 h 1884362"/>
              <a:gd name="connsiteX1" fmla="*/ 1214437 w 3430587"/>
              <a:gd name="connsiteY1" fmla="*/ 1084261 h 1884362"/>
              <a:gd name="connsiteX2" fmla="*/ 1246187 w 3430587"/>
              <a:gd name="connsiteY2" fmla="*/ 1090611 h 1884362"/>
              <a:gd name="connsiteX3" fmla="*/ 1249362 w 3430587"/>
              <a:gd name="connsiteY3" fmla="*/ 1163636 h 1884362"/>
              <a:gd name="connsiteX4" fmla="*/ 1363662 w 3430587"/>
              <a:gd name="connsiteY4" fmla="*/ 1166811 h 1884362"/>
              <a:gd name="connsiteX5" fmla="*/ 1363662 w 3430587"/>
              <a:gd name="connsiteY5" fmla="*/ 1223961 h 1884362"/>
              <a:gd name="connsiteX6" fmla="*/ 1525587 w 3430587"/>
              <a:gd name="connsiteY6" fmla="*/ 1230311 h 1884362"/>
              <a:gd name="connsiteX7" fmla="*/ 1528762 w 3430587"/>
              <a:gd name="connsiteY7" fmla="*/ 1296986 h 1884362"/>
              <a:gd name="connsiteX8" fmla="*/ 1557337 w 3430587"/>
              <a:gd name="connsiteY8" fmla="*/ 1296986 h 1884362"/>
              <a:gd name="connsiteX9" fmla="*/ 1557337 w 3430587"/>
              <a:gd name="connsiteY9" fmla="*/ 1360486 h 1884362"/>
              <a:gd name="connsiteX10" fmla="*/ 2243137 w 3430587"/>
              <a:gd name="connsiteY10" fmla="*/ 1363661 h 1884362"/>
              <a:gd name="connsiteX11" fmla="*/ 2246312 w 3430587"/>
              <a:gd name="connsiteY11" fmla="*/ 1439861 h 1884362"/>
              <a:gd name="connsiteX12" fmla="*/ 2287587 w 3430587"/>
              <a:gd name="connsiteY12" fmla="*/ 1449386 h 1884362"/>
              <a:gd name="connsiteX13" fmla="*/ 2284412 w 3430587"/>
              <a:gd name="connsiteY13" fmla="*/ 1528761 h 1884362"/>
              <a:gd name="connsiteX14" fmla="*/ 2322512 w 3430587"/>
              <a:gd name="connsiteY14" fmla="*/ 1528761 h 1884362"/>
              <a:gd name="connsiteX15" fmla="*/ 2319337 w 3430587"/>
              <a:gd name="connsiteY15" fmla="*/ 1630361 h 1884362"/>
              <a:gd name="connsiteX16" fmla="*/ 2697162 w 3430587"/>
              <a:gd name="connsiteY16" fmla="*/ 1636711 h 1884362"/>
              <a:gd name="connsiteX17" fmla="*/ 2697162 w 3430587"/>
              <a:gd name="connsiteY17" fmla="*/ 1751011 h 1884362"/>
              <a:gd name="connsiteX18" fmla="*/ 2779712 w 3430587"/>
              <a:gd name="connsiteY18" fmla="*/ 1757361 h 1884362"/>
              <a:gd name="connsiteX19" fmla="*/ 2782887 w 3430587"/>
              <a:gd name="connsiteY19" fmla="*/ 1884362 h 1884362"/>
              <a:gd name="connsiteX20" fmla="*/ 3430587 w 3430587"/>
              <a:gd name="connsiteY20" fmla="*/ 1881187 h 1884362"/>
              <a:gd name="connsiteX0" fmla="*/ 0 w 3430587"/>
              <a:gd name="connsiteY0" fmla="*/ 0 h 1884362"/>
              <a:gd name="connsiteX1" fmla="*/ 1214437 w 3430587"/>
              <a:gd name="connsiteY1" fmla="*/ 1084261 h 1884362"/>
              <a:gd name="connsiteX2" fmla="*/ 1246187 w 3430587"/>
              <a:gd name="connsiteY2" fmla="*/ 1090611 h 1884362"/>
              <a:gd name="connsiteX3" fmla="*/ 1249362 w 3430587"/>
              <a:gd name="connsiteY3" fmla="*/ 1163636 h 1884362"/>
              <a:gd name="connsiteX4" fmla="*/ 1363662 w 3430587"/>
              <a:gd name="connsiteY4" fmla="*/ 1166811 h 1884362"/>
              <a:gd name="connsiteX5" fmla="*/ 1363662 w 3430587"/>
              <a:gd name="connsiteY5" fmla="*/ 1223961 h 1884362"/>
              <a:gd name="connsiteX6" fmla="*/ 1525587 w 3430587"/>
              <a:gd name="connsiteY6" fmla="*/ 1230311 h 1884362"/>
              <a:gd name="connsiteX7" fmla="*/ 1528762 w 3430587"/>
              <a:gd name="connsiteY7" fmla="*/ 1296986 h 1884362"/>
              <a:gd name="connsiteX8" fmla="*/ 1557337 w 3430587"/>
              <a:gd name="connsiteY8" fmla="*/ 1296986 h 1884362"/>
              <a:gd name="connsiteX9" fmla="*/ 1557337 w 3430587"/>
              <a:gd name="connsiteY9" fmla="*/ 1360486 h 1884362"/>
              <a:gd name="connsiteX10" fmla="*/ 2243137 w 3430587"/>
              <a:gd name="connsiteY10" fmla="*/ 1363661 h 1884362"/>
              <a:gd name="connsiteX11" fmla="*/ 2246312 w 3430587"/>
              <a:gd name="connsiteY11" fmla="*/ 1439861 h 1884362"/>
              <a:gd name="connsiteX12" fmla="*/ 2287587 w 3430587"/>
              <a:gd name="connsiteY12" fmla="*/ 1449386 h 1884362"/>
              <a:gd name="connsiteX13" fmla="*/ 2284412 w 3430587"/>
              <a:gd name="connsiteY13" fmla="*/ 1528761 h 1884362"/>
              <a:gd name="connsiteX14" fmla="*/ 2322512 w 3430587"/>
              <a:gd name="connsiteY14" fmla="*/ 1528761 h 1884362"/>
              <a:gd name="connsiteX15" fmla="*/ 2319337 w 3430587"/>
              <a:gd name="connsiteY15" fmla="*/ 1630361 h 1884362"/>
              <a:gd name="connsiteX16" fmla="*/ 2697162 w 3430587"/>
              <a:gd name="connsiteY16" fmla="*/ 1636711 h 1884362"/>
              <a:gd name="connsiteX17" fmla="*/ 2697162 w 3430587"/>
              <a:gd name="connsiteY17" fmla="*/ 1751011 h 1884362"/>
              <a:gd name="connsiteX18" fmla="*/ 2779712 w 3430587"/>
              <a:gd name="connsiteY18" fmla="*/ 1757361 h 1884362"/>
              <a:gd name="connsiteX19" fmla="*/ 2782887 w 3430587"/>
              <a:gd name="connsiteY19" fmla="*/ 1884362 h 1884362"/>
              <a:gd name="connsiteX20" fmla="*/ 3430587 w 3430587"/>
              <a:gd name="connsiteY20" fmla="*/ 1881187 h 1884362"/>
              <a:gd name="connsiteX0" fmla="*/ 0 w 3430587"/>
              <a:gd name="connsiteY0" fmla="*/ 0 h 1884362"/>
              <a:gd name="connsiteX1" fmla="*/ 1173162 w 3430587"/>
              <a:gd name="connsiteY1" fmla="*/ 1116011 h 1884362"/>
              <a:gd name="connsiteX2" fmla="*/ 1246187 w 3430587"/>
              <a:gd name="connsiteY2" fmla="*/ 1090611 h 1884362"/>
              <a:gd name="connsiteX3" fmla="*/ 1249362 w 3430587"/>
              <a:gd name="connsiteY3" fmla="*/ 1163636 h 1884362"/>
              <a:gd name="connsiteX4" fmla="*/ 1363662 w 3430587"/>
              <a:gd name="connsiteY4" fmla="*/ 1166811 h 1884362"/>
              <a:gd name="connsiteX5" fmla="*/ 1363662 w 3430587"/>
              <a:gd name="connsiteY5" fmla="*/ 1223961 h 1884362"/>
              <a:gd name="connsiteX6" fmla="*/ 1525587 w 3430587"/>
              <a:gd name="connsiteY6" fmla="*/ 1230311 h 1884362"/>
              <a:gd name="connsiteX7" fmla="*/ 1528762 w 3430587"/>
              <a:gd name="connsiteY7" fmla="*/ 1296986 h 1884362"/>
              <a:gd name="connsiteX8" fmla="*/ 1557337 w 3430587"/>
              <a:gd name="connsiteY8" fmla="*/ 1296986 h 1884362"/>
              <a:gd name="connsiteX9" fmla="*/ 1557337 w 3430587"/>
              <a:gd name="connsiteY9" fmla="*/ 1360486 h 1884362"/>
              <a:gd name="connsiteX10" fmla="*/ 2243137 w 3430587"/>
              <a:gd name="connsiteY10" fmla="*/ 1363661 h 1884362"/>
              <a:gd name="connsiteX11" fmla="*/ 2246312 w 3430587"/>
              <a:gd name="connsiteY11" fmla="*/ 1439861 h 1884362"/>
              <a:gd name="connsiteX12" fmla="*/ 2287587 w 3430587"/>
              <a:gd name="connsiteY12" fmla="*/ 1449386 h 1884362"/>
              <a:gd name="connsiteX13" fmla="*/ 2284412 w 3430587"/>
              <a:gd name="connsiteY13" fmla="*/ 1528761 h 1884362"/>
              <a:gd name="connsiteX14" fmla="*/ 2322512 w 3430587"/>
              <a:gd name="connsiteY14" fmla="*/ 1528761 h 1884362"/>
              <a:gd name="connsiteX15" fmla="*/ 2319337 w 3430587"/>
              <a:gd name="connsiteY15" fmla="*/ 1630361 h 1884362"/>
              <a:gd name="connsiteX16" fmla="*/ 2697162 w 3430587"/>
              <a:gd name="connsiteY16" fmla="*/ 1636711 h 1884362"/>
              <a:gd name="connsiteX17" fmla="*/ 2697162 w 3430587"/>
              <a:gd name="connsiteY17" fmla="*/ 1751011 h 1884362"/>
              <a:gd name="connsiteX18" fmla="*/ 2779712 w 3430587"/>
              <a:gd name="connsiteY18" fmla="*/ 1757361 h 1884362"/>
              <a:gd name="connsiteX19" fmla="*/ 2782887 w 3430587"/>
              <a:gd name="connsiteY19" fmla="*/ 1884362 h 1884362"/>
              <a:gd name="connsiteX20" fmla="*/ 3430587 w 3430587"/>
              <a:gd name="connsiteY20" fmla="*/ 1881187 h 1884362"/>
              <a:gd name="connsiteX0" fmla="*/ 0 w 3430587"/>
              <a:gd name="connsiteY0" fmla="*/ 0 h 1884362"/>
              <a:gd name="connsiteX1" fmla="*/ 1201737 w 3430587"/>
              <a:gd name="connsiteY1" fmla="*/ 1087436 h 1884362"/>
              <a:gd name="connsiteX2" fmla="*/ 1246187 w 3430587"/>
              <a:gd name="connsiteY2" fmla="*/ 1090611 h 1884362"/>
              <a:gd name="connsiteX3" fmla="*/ 1249362 w 3430587"/>
              <a:gd name="connsiteY3" fmla="*/ 1163636 h 1884362"/>
              <a:gd name="connsiteX4" fmla="*/ 1363662 w 3430587"/>
              <a:gd name="connsiteY4" fmla="*/ 1166811 h 1884362"/>
              <a:gd name="connsiteX5" fmla="*/ 1363662 w 3430587"/>
              <a:gd name="connsiteY5" fmla="*/ 1223961 h 1884362"/>
              <a:gd name="connsiteX6" fmla="*/ 1525587 w 3430587"/>
              <a:gd name="connsiteY6" fmla="*/ 1230311 h 1884362"/>
              <a:gd name="connsiteX7" fmla="*/ 1528762 w 3430587"/>
              <a:gd name="connsiteY7" fmla="*/ 1296986 h 1884362"/>
              <a:gd name="connsiteX8" fmla="*/ 1557337 w 3430587"/>
              <a:gd name="connsiteY8" fmla="*/ 1296986 h 1884362"/>
              <a:gd name="connsiteX9" fmla="*/ 1557337 w 3430587"/>
              <a:gd name="connsiteY9" fmla="*/ 1360486 h 1884362"/>
              <a:gd name="connsiteX10" fmla="*/ 2243137 w 3430587"/>
              <a:gd name="connsiteY10" fmla="*/ 1363661 h 1884362"/>
              <a:gd name="connsiteX11" fmla="*/ 2246312 w 3430587"/>
              <a:gd name="connsiteY11" fmla="*/ 1439861 h 1884362"/>
              <a:gd name="connsiteX12" fmla="*/ 2287587 w 3430587"/>
              <a:gd name="connsiteY12" fmla="*/ 1449386 h 1884362"/>
              <a:gd name="connsiteX13" fmla="*/ 2284412 w 3430587"/>
              <a:gd name="connsiteY13" fmla="*/ 1528761 h 1884362"/>
              <a:gd name="connsiteX14" fmla="*/ 2322512 w 3430587"/>
              <a:gd name="connsiteY14" fmla="*/ 1528761 h 1884362"/>
              <a:gd name="connsiteX15" fmla="*/ 2319337 w 3430587"/>
              <a:gd name="connsiteY15" fmla="*/ 1630361 h 1884362"/>
              <a:gd name="connsiteX16" fmla="*/ 2697162 w 3430587"/>
              <a:gd name="connsiteY16" fmla="*/ 1636711 h 1884362"/>
              <a:gd name="connsiteX17" fmla="*/ 2697162 w 3430587"/>
              <a:gd name="connsiteY17" fmla="*/ 1751011 h 1884362"/>
              <a:gd name="connsiteX18" fmla="*/ 2779712 w 3430587"/>
              <a:gd name="connsiteY18" fmla="*/ 1757361 h 1884362"/>
              <a:gd name="connsiteX19" fmla="*/ 2782887 w 3430587"/>
              <a:gd name="connsiteY19" fmla="*/ 1884362 h 1884362"/>
              <a:gd name="connsiteX20" fmla="*/ 3430587 w 3430587"/>
              <a:gd name="connsiteY20" fmla="*/ 1881187 h 1884362"/>
              <a:gd name="connsiteX0" fmla="*/ 0 w 3430587"/>
              <a:gd name="connsiteY0" fmla="*/ 0 h 1884362"/>
              <a:gd name="connsiteX1" fmla="*/ 1208087 w 3430587"/>
              <a:gd name="connsiteY1" fmla="*/ 1090611 h 1884362"/>
              <a:gd name="connsiteX2" fmla="*/ 1246187 w 3430587"/>
              <a:gd name="connsiteY2" fmla="*/ 1090611 h 1884362"/>
              <a:gd name="connsiteX3" fmla="*/ 1249362 w 3430587"/>
              <a:gd name="connsiteY3" fmla="*/ 1163636 h 1884362"/>
              <a:gd name="connsiteX4" fmla="*/ 1363662 w 3430587"/>
              <a:gd name="connsiteY4" fmla="*/ 1166811 h 1884362"/>
              <a:gd name="connsiteX5" fmla="*/ 1363662 w 3430587"/>
              <a:gd name="connsiteY5" fmla="*/ 1223961 h 1884362"/>
              <a:gd name="connsiteX6" fmla="*/ 1525587 w 3430587"/>
              <a:gd name="connsiteY6" fmla="*/ 1230311 h 1884362"/>
              <a:gd name="connsiteX7" fmla="*/ 1528762 w 3430587"/>
              <a:gd name="connsiteY7" fmla="*/ 1296986 h 1884362"/>
              <a:gd name="connsiteX8" fmla="*/ 1557337 w 3430587"/>
              <a:gd name="connsiteY8" fmla="*/ 1296986 h 1884362"/>
              <a:gd name="connsiteX9" fmla="*/ 1557337 w 3430587"/>
              <a:gd name="connsiteY9" fmla="*/ 1360486 h 1884362"/>
              <a:gd name="connsiteX10" fmla="*/ 2243137 w 3430587"/>
              <a:gd name="connsiteY10" fmla="*/ 1363661 h 1884362"/>
              <a:gd name="connsiteX11" fmla="*/ 2246312 w 3430587"/>
              <a:gd name="connsiteY11" fmla="*/ 1439861 h 1884362"/>
              <a:gd name="connsiteX12" fmla="*/ 2287587 w 3430587"/>
              <a:gd name="connsiteY12" fmla="*/ 1449386 h 1884362"/>
              <a:gd name="connsiteX13" fmla="*/ 2284412 w 3430587"/>
              <a:gd name="connsiteY13" fmla="*/ 1528761 h 1884362"/>
              <a:gd name="connsiteX14" fmla="*/ 2322512 w 3430587"/>
              <a:gd name="connsiteY14" fmla="*/ 1528761 h 1884362"/>
              <a:gd name="connsiteX15" fmla="*/ 2319337 w 3430587"/>
              <a:gd name="connsiteY15" fmla="*/ 1630361 h 1884362"/>
              <a:gd name="connsiteX16" fmla="*/ 2697162 w 3430587"/>
              <a:gd name="connsiteY16" fmla="*/ 1636711 h 1884362"/>
              <a:gd name="connsiteX17" fmla="*/ 2697162 w 3430587"/>
              <a:gd name="connsiteY17" fmla="*/ 1751011 h 1884362"/>
              <a:gd name="connsiteX18" fmla="*/ 2779712 w 3430587"/>
              <a:gd name="connsiteY18" fmla="*/ 1757361 h 1884362"/>
              <a:gd name="connsiteX19" fmla="*/ 2782887 w 3430587"/>
              <a:gd name="connsiteY19" fmla="*/ 1884362 h 1884362"/>
              <a:gd name="connsiteX20" fmla="*/ 3430587 w 3430587"/>
              <a:gd name="connsiteY20" fmla="*/ 1881187 h 1884362"/>
              <a:gd name="connsiteX0" fmla="*/ 0 w 3430587"/>
              <a:gd name="connsiteY0" fmla="*/ 0 h 1884362"/>
              <a:gd name="connsiteX1" fmla="*/ 1198562 w 3430587"/>
              <a:gd name="connsiteY1" fmla="*/ 1014411 h 1884362"/>
              <a:gd name="connsiteX2" fmla="*/ 1208087 w 3430587"/>
              <a:gd name="connsiteY2" fmla="*/ 1090611 h 1884362"/>
              <a:gd name="connsiteX3" fmla="*/ 1246187 w 3430587"/>
              <a:gd name="connsiteY3" fmla="*/ 1090611 h 1884362"/>
              <a:gd name="connsiteX4" fmla="*/ 1249362 w 3430587"/>
              <a:gd name="connsiteY4" fmla="*/ 1163636 h 1884362"/>
              <a:gd name="connsiteX5" fmla="*/ 1363662 w 3430587"/>
              <a:gd name="connsiteY5" fmla="*/ 1166811 h 1884362"/>
              <a:gd name="connsiteX6" fmla="*/ 1363662 w 3430587"/>
              <a:gd name="connsiteY6" fmla="*/ 1223961 h 1884362"/>
              <a:gd name="connsiteX7" fmla="*/ 1525587 w 3430587"/>
              <a:gd name="connsiteY7" fmla="*/ 1230311 h 1884362"/>
              <a:gd name="connsiteX8" fmla="*/ 1528762 w 3430587"/>
              <a:gd name="connsiteY8" fmla="*/ 1296986 h 1884362"/>
              <a:gd name="connsiteX9" fmla="*/ 1557337 w 3430587"/>
              <a:gd name="connsiteY9" fmla="*/ 1296986 h 1884362"/>
              <a:gd name="connsiteX10" fmla="*/ 1557337 w 3430587"/>
              <a:gd name="connsiteY10" fmla="*/ 1360486 h 1884362"/>
              <a:gd name="connsiteX11" fmla="*/ 2243137 w 3430587"/>
              <a:gd name="connsiteY11" fmla="*/ 1363661 h 1884362"/>
              <a:gd name="connsiteX12" fmla="*/ 2246312 w 3430587"/>
              <a:gd name="connsiteY12" fmla="*/ 1439861 h 1884362"/>
              <a:gd name="connsiteX13" fmla="*/ 2287587 w 3430587"/>
              <a:gd name="connsiteY13" fmla="*/ 1449386 h 1884362"/>
              <a:gd name="connsiteX14" fmla="*/ 2284412 w 3430587"/>
              <a:gd name="connsiteY14" fmla="*/ 1528761 h 1884362"/>
              <a:gd name="connsiteX15" fmla="*/ 2322512 w 3430587"/>
              <a:gd name="connsiteY15" fmla="*/ 1528761 h 1884362"/>
              <a:gd name="connsiteX16" fmla="*/ 2319337 w 3430587"/>
              <a:gd name="connsiteY16" fmla="*/ 1630361 h 1884362"/>
              <a:gd name="connsiteX17" fmla="*/ 2697162 w 3430587"/>
              <a:gd name="connsiteY17" fmla="*/ 1636711 h 1884362"/>
              <a:gd name="connsiteX18" fmla="*/ 2697162 w 3430587"/>
              <a:gd name="connsiteY18" fmla="*/ 1751011 h 1884362"/>
              <a:gd name="connsiteX19" fmla="*/ 2779712 w 3430587"/>
              <a:gd name="connsiteY19" fmla="*/ 1757361 h 1884362"/>
              <a:gd name="connsiteX20" fmla="*/ 2782887 w 3430587"/>
              <a:gd name="connsiteY20" fmla="*/ 1884362 h 1884362"/>
              <a:gd name="connsiteX21" fmla="*/ 3430587 w 3430587"/>
              <a:gd name="connsiteY21" fmla="*/ 1881187 h 1884362"/>
              <a:gd name="connsiteX0" fmla="*/ 0 w 3430587"/>
              <a:gd name="connsiteY0" fmla="*/ 0 h 1884362"/>
              <a:gd name="connsiteX1" fmla="*/ 1198562 w 3430587"/>
              <a:gd name="connsiteY1" fmla="*/ 1014411 h 1884362"/>
              <a:gd name="connsiteX2" fmla="*/ 1208087 w 3430587"/>
              <a:gd name="connsiteY2" fmla="*/ 1090611 h 1884362"/>
              <a:gd name="connsiteX3" fmla="*/ 1246187 w 3430587"/>
              <a:gd name="connsiteY3" fmla="*/ 1090611 h 1884362"/>
              <a:gd name="connsiteX4" fmla="*/ 1249362 w 3430587"/>
              <a:gd name="connsiteY4" fmla="*/ 1163636 h 1884362"/>
              <a:gd name="connsiteX5" fmla="*/ 1363662 w 3430587"/>
              <a:gd name="connsiteY5" fmla="*/ 1166811 h 1884362"/>
              <a:gd name="connsiteX6" fmla="*/ 1363662 w 3430587"/>
              <a:gd name="connsiteY6" fmla="*/ 1223961 h 1884362"/>
              <a:gd name="connsiteX7" fmla="*/ 1525587 w 3430587"/>
              <a:gd name="connsiteY7" fmla="*/ 1230311 h 1884362"/>
              <a:gd name="connsiteX8" fmla="*/ 1528762 w 3430587"/>
              <a:gd name="connsiteY8" fmla="*/ 1296986 h 1884362"/>
              <a:gd name="connsiteX9" fmla="*/ 1557337 w 3430587"/>
              <a:gd name="connsiteY9" fmla="*/ 1296986 h 1884362"/>
              <a:gd name="connsiteX10" fmla="*/ 1557337 w 3430587"/>
              <a:gd name="connsiteY10" fmla="*/ 1360486 h 1884362"/>
              <a:gd name="connsiteX11" fmla="*/ 2243137 w 3430587"/>
              <a:gd name="connsiteY11" fmla="*/ 1363661 h 1884362"/>
              <a:gd name="connsiteX12" fmla="*/ 2246312 w 3430587"/>
              <a:gd name="connsiteY12" fmla="*/ 1439861 h 1884362"/>
              <a:gd name="connsiteX13" fmla="*/ 2287587 w 3430587"/>
              <a:gd name="connsiteY13" fmla="*/ 1449386 h 1884362"/>
              <a:gd name="connsiteX14" fmla="*/ 2284412 w 3430587"/>
              <a:gd name="connsiteY14" fmla="*/ 1528761 h 1884362"/>
              <a:gd name="connsiteX15" fmla="*/ 2322512 w 3430587"/>
              <a:gd name="connsiteY15" fmla="*/ 1528761 h 1884362"/>
              <a:gd name="connsiteX16" fmla="*/ 2319337 w 3430587"/>
              <a:gd name="connsiteY16" fmla="*/ 1630361 h 1884362"/>
              <a:gd name="connsiteX17" fmla="*/ 2697162 w 3430587"/>
              <a:gd name="connsiteY17" fmla="*/ 1636711 h 1884362"/>
              <a:gd name="connsiteX18" fmla="*/ 2697162 w 3430587"/>
              <a:gd name="connsiteY18" fmla="*/ 1751011 h 1884362"/>
              <a:gd name="connsiteX19" fmla="*/ 2779712 w 3430587"/>
              <a:gd name="connsiteY19" fmla="*/ 1757361 h 1884362"/>
              <a:gd name="connsiteX20" fmla="*/ 2782887 w 3430587"/>
              <a:gd name="connsiteY20" fmla="*/ 1884362 h 1884362"/>
              <a:gd name="connsiteX21" fmla="*/ 3430587 w 3430587"/>
              <a:gd name="connsiteY21" fmla="*/ 1881187 h 1884362"/>
              <a:gd name="connsiteX0" fmla="*/ 0 w 3430587"/>
              <a:gd name="connsiteY0" fmla="*/ 0 h 1884362"/>
              <a:gd name="connsiteX1" fmla="*/ 1208087 w 3430587"/>
              <a:gd name="connsiteY1" fmla="*/ 1027111 h 1884362"/>
              <a:gd name="connsiteX2" fmla="*/ 1208087 w 3430587"/>
              <a:gd name="connsiteY2" fmla="*/ 1090611 h 1884362"/>
              <a:gd name="connsiteX3" fmla="*/ 1246187 w 3430587"/>
              <a:gd name="connsiteY3" fmla="*/ 1090611 h 1884362"/>
              <a:gd name="connsiteX4" fmla="*/ 1249362 w 3430587"/>
              <a:gd name="connsiteY4" fmla="*/ 1163636 h 1884362"/>
              <a:gd name="connsiteX5" fmla="*/ 1363662 w 3430587"/>
              <a:gd name="connsiteY5" fmla="*/ 1166811 h 1884362"/>
              <a:gd name="connsiteX6" fmla="*/ 1363662 w 3430587"/>
              <a:gd name="connsiteY6" fmla="*/ 1223961 h 1884362"/>
              <a:gd name="connsiteX7" fmla="*/ 1525587 w 3430587"/>
              <a:gd name="connsiteY7" fmla="*/ 1230311 h 1884362"/>
              <a:gd name="connsiteX8" fmla="*/ 1528762 w 3430587"/>
              <a:gd name="connsiteY8" fmla="*/ 1296986 h 1884362"/>
              <a:gd name="connsiteX9" fmla="*/ 1557337 w 3430587"/>
              <a:gd name="connsiteY9" fmla="*/ 1296986 h 1884362"/>
              <a:gd name="connsiteX10" fmla="*/ 1557337 w 3430587"/>
              <a:gd name="connsiteY10" fmla="*/ 1360486 h 1884362"/>
              <a:gd name="connsiteX11" fmla="*/ 2243137 w 3430587"/>
              <a:gd name="connsiteY11" fmla="*/ 1363661 h 1884362"/>
              <a:gd name="connsiteX12" fmla="*/ 2246312 w 3430587"/>
              <a:gd name="connsiteY12" fmla="*/ 1439861 h 1884362"/>
              <a:gd name="connsiteX13" fmla="*/ 2287587 w 3430587"/>
              <a:gd name="connsiteY13" fmla="*/ 1449386 h 1884362"/>
              <a:gd name="connsiteX14" fmla="*/ 2284412 w 3430587"/>
              <a:gd name="connsiteY14" fmla="*/ 1528761 h 1884362"/>
              <a:gd name="connsiteX15" fmla="*/ 2322512 w 3430587"/>
              <a:gd name="connsiteY15" fmla="*/ 1528761 h 1884362"/>
              <a:gd name="connsiteX16" fmla="*/ 2319337 w 3430587"/>
              <a:gd name="connsiteY16" fmla="*/ 1630361 h 1884362"/>
              <a:gd name="connsiteX17" fmla="*/ 2697162 w 3430587"/>
              <a:gd name="connsiteY17" fmla="*/ 1636711 h 1884362"/>
              <a:gd name="connsiteX18" fmla="*/ 2697162 w 3430587"/>
              <a:gd name="connsiteY18" fmla="*/ 1751011 h 1884362"/>
              <a:gd name="connsiteX19" fmla="*/ 2779712 w 3430587"/>
              <a:gd name="connsiteY19" fmla="*/ 1757361 h 1884362"/>
              <a:gd name="connsiteX20" fmla="*/ 2782887 w 3430587"/>
              <a:gd name="connsiteY20" fmla="*/ 1884362 h 1884362"/>
              <a:gd name="connsiteX21" fmla="*/ 3430587 w 3430587"/>
              <a:gd name="connsiteY21" fmla="*/ 1881187 h 1884362"/>
              <a:gd name="connsiteX0" fmla="*/ 0 w 3430587"/>
              <a:gd name="connsiteY0" fmla="*/ 0 h 1884362"/>
              <a:gd name="connsiteX1" fmla="*/ 1062037 w 3430587"/>
              <a:gd name="connsiteY1" fmla="*/ 1020761 h 1884362"/>
              <a:gd name="connsiteX2" fmla="*/ 1208087 w 3430587"/>
              <a:gd name="connsiteY2" fmla="*/ 1027111 h 1884362"/>
              <a:gd name="connsiteX3" fmla="*/ 1208087 w 3430587"/>
              <a:gd name="connsiteY3" fmla="*/ 1090611 h 1884362"/>
              <a:gd name="connsiteX4" fmla="*/ 1246187 w 3430587"/>
              <a:gd name="connsiteY4" fmla="*/ 1090611 h 1884362"/>
              <a:gd name="connsiteX5" fmla="*/ 1249362 w 3430587"/>
              <a:gd name="connsiteY5" fmla="*/ 1163636 h 1884362"/>
              <a:gd name="connsiteX6" fmla="*/ 1363662 w 3430587"/>
              <a:gd name="connsiteY6" fmla="*/ 1166811 h 1884362"/>
              <a:gd name="connsiteX7" fmla="*/ 1363662 w 3430587"/>
              <a:gd name="connsiteY7" fmla="*/ 1223961 h 1884362"/>
              <a:gd name="connsiteX8" fmla="*/ 1525587 w 3430587"/>
              <a:gd name="connsiteY8" fmla="*/ 1230311 h 1884362"/>
              <a:gd name="connsiteX9" fmla="*/ 1528762 w 3430587"/>
              <a:gd name="connsiteY9" fmla="*/ 1296986 h 1884362"/>
              <a:gd name="connsiteX10" fmla="*/ 1557337 w 3430587"/>
              <a:gd name="connsiteY10" fmla="*/ 1296986 h 1884362"/>
              <a:gd name="connsiteX11" fmla="*/ 1557337 w 3430587"/>
              <a:gd name="connsiteY11" fmla="*/ 1360486 h 1884362"/>
              <a:gd name="connsiteX12" fmla="*/ 2243137 w 3430587"/>
              <a:gd name="connsiteY12" fmla="*/ 1363661 h 1884362"/>
              <a:gd name="connsiteX13" fmla="*/ 2246312 w 3430587"/>
              <a:gd name="connsiteY13" fmla="*/ 1439861 h 1884362"/>
              <a:gd name="connsiteX14" fmla="*/ 2287587 w 3430587"/>
              <a:gd name="connsiteY14" fmla="*/ 1449386 h 1884362"/>
              <a:gd name="connsiteX15" fmla="*/ 2284412 w 3430587"/>
              <a:gd name="connsiteY15" fmla="*/ 1528761 h 1884362"/>
              <a:gd name="connsiteX16" fmla="*/ 2322512 w 3430587"/>
              <a:gd name="connsiteY16" fmla="*/ 1528761 h 1884362"/>
              <a:gd name="connsiteX17" fmla="*/ 2319337 w 3430587"/>
              <a:gd name="connsiteY17" fmla="*/ 1630361 h 1884362"/>
              <a:gd name="connsiteX18" fmla="*/ 2697162 w 3430587"/>
              <a:gd name="connsiteY18" fmla="*/ 1636711 h 1884362"/>
              <a:gd name="connsiteX19" fmla="*/ 2697162 w 3430587"/>
              <a:gd name="connsiteY19" fmla="*/ 1751011 h 1884362"/>
              <a:gd name="connsiteX20" fmla="*/ 2779712 w 3430587"/>
              <a:gd name="connsiteY20" fmla="*/ 1757361 h 1884362"/>
              <a:gd name="connsiteX21" fmla="*/ 2782887 w 3430587"/>
              <a:gd name="connsiteY21" fmla="*/ 1884362 h 1884362"/>
              <a:gd name="connsiteX22" fmla="*/ 3430587 w 3430587"/>
              <a:gd name="connsiteY22" fmla="*/ 1881187 h 1884362"/>
              <a:gd name="connsiteX0" fmla="*/ 0 w 3430587"/>
              <a:gd name="connsiteY0" fmla="*/ 0 h 1884362"/>
              <a:gd name="connsiteX1" fmla="*/ 1062037 w 3430587"/>
              <a:gd name="connsiteY1" fmla="*/ 1020761 h 1884362"/>
              <a:gd name="connsiteX2" fmla="*/ 1208087 w 3430587"/>
              <a:gd name="connsiteY2" fmla="*/ 1027111 h 1884362"/>
              <a:gd name="connsiteX3" fmla="*/ 1208087 w 3430587"/>
              <a:gd name="connsiteY3" fmla="*/ 1090611 h 1884362"/>
              <a:gd name="connsiteX4" fmla="*/ 1246187 w 3430587"/>
              <a:gd name="connsiteY4" fmla="*/ 1090611 h 1884362"/>
              <a:gd name="connsiteX5" fmla="*/ 1249362 w 3430587"/>
              <a:gd name="connsiteY5" fmla="*/ 1163636 h 1884362"/>
              <a:gd name="connsiteX6" fmla="*/ 1363662 w 3430587"/>
              <a:gd name="connsiteY6" fmla="*/ 1166811 h 1884362"/>
              <a:gd name="connsiteX7" fmla="*/ 1363662 w 3430587"/>
              <a:gd name="connsiteY7" fmla="*/ 1223961 h 1884362"/>
              <a:gd name="connsiteX8" fmla="*/ 1525587 w 3430587"/>
              <a:gd name="connsiteY8" fmla="*/ 1230311 h 1884362"/>
              <a:gd name="connsiteX9" fmla="*/ 1528762 w 3430587"/>
              <a:gd name="connsiteY9" fmla="*/ 1296986 h 1884362"/>
              <a:gd name="connsiteX10" fmla="*/ 1557337 w 3430587"/>
              <a:gd name="connsiteY10" fmla="*/ 1296986 h 1884362"/>
              <a:gd name="connsiteX11" fmla="*/ 1557337 w 3430587"/>
              <a:gd name="connsiteY11" fmla="*/ 1360486 h 1884362"/>
              <a:gd name="connsiteX12" fmla="*/ 2243137 w 3430587"/>
              <a:gd name="connsiteY12" fmla="*/ 1363661 h 1884362"/>
              <a:gd name="connsiteX13" fmla="*/ 2246312 w 3430587"/>
              <a:gd name="connsiteY13" fmla="*/ 1439861 h 1884362"/>
              <a:gd name="connsiteX14" fmla="*/ 2287587 w 3430587"/>
              <a:gd name="connsiteY14" fmla="*/ 1449386 h 1884362"/>
              <a:gd name="connsiteX15" fmla="*/ 2284412 w 3430587"/>
              <a:gd name="connsiteY15" fmla="*/ 1528761 h 1884362"/>
              <a:gd name="connsiteX16" fmla="*/ 2322512 w 3430587"/>
              <a:gd name="connsiteY16" fmla="*/ 1528761 h 1884362"/>
              <a:gd name="connsiteX17" fmla="*/ 2319337 w 3430587"/>
              <a:gd name="connsiteY17" fmla="*/ 1630361 h 1884362"/>
              <a:gd name="connsiteX18" fmla="*/ 2697162 w 3430587"/>
              <a:gd name="connsiteY18" fmla="*/ 1636711 h 1884362"/>
              <a:gd name="connsiteX19" fmla="*/ 2697162 w 3430587"/>
              <a:gd name="connsiteY19" fmla="*/ 1751011 h 1884362"/>
              <a:gd name="connsiteX20" fmla="*/ 2779712 w 3430587"/>
              <a:gd name="connsiteY20" fmla="*/ 1757361 h 1884362"/>
              <a:gd name="connsiteX21" fmla="*/ 2782887 w 3430587"/>
              <a:gd name="connsiteY21" fmla="*/ 1884362 h 1884362"/>
              <a:gd name="connsiteX22" fmla="*/ 3430587 w 3430587"/>
              <a:gd name="connsiteY22" fmla="*/ 1881187 h 1884362"/>
              <a:gd name="connsiteX0" fmla="*/ 0 w 3430587"/>
              <a:gd name="connsiteY0" fmla="*/ 0 h 1884362"/>
              <a:gd name="connsiteX1" fmla="*/ 1208087 w 3430587"/>
              <a:gd name="connsiteY1" fmla="*/ 881061 h 1884362"/>
              <a:gd name="connsiteX2" fmla="*/ 1062037 w 3430587"/>
              <a:gd name="connsiteY2" fmla="*/ 1020761 h 1884362"/>
              <a:gd name="connsiteX3" fmla="*/ 1208087 w 3430587"/>
              <a:gd name="connsiteY3" fmla="*/ 1027111 h 1884362"/>
              <a:gd name="connsiteX4" fmla="*/ 1208087 w 3430587"/>
              <a:gd name="connsiteY4" fmla="*/ 1090611 h 1884362"/>
              <a:gd name="connsiteX5" fmla="*/ 1246187 w 3430587"/>
              <a:gd name="connsiteY5" fmla="*/ 1090611 h 1884362"/>
              <a:gd name="connsiteX6" fmla="*/ 1249362 w 3430587"/>
              <a:gd name="connsiteY6" fmla="*/ 1163636 h 1884362"/>
              <a:gd name="connsiteX7" fmla="*/ 1363662 w 3430587"/>
              <a:gd name="connsiteY7" fmla="*/ 1166811 h 1884362"/>
              <a:gd name="connsiteX8" fmla="*/ 1363662 w 3430587"/>
              <a:gd name="connsiteY8" fmla="*/ 1223961 h 1884362"/>
              <a:gd name="connsiteX9" fmla="*/ 1525587 w 3430587"/>
              <a:gd name="connsiteY9" fmla="*/ 1230311 h 1884362"/>
              <a:gd name="connsiteX10" fmla="*/ 1528762 w 3430587"/>
              <a:gd name="connsiteY10" fmla="*/ 1296986 h 1884362"/>
              <a:gd name="connsiteX11" fmla="*/ 1557337 w 3430587"/>
              <a:gd name="connsiteY11" fmla="*/ 1296986 h 1884362"/>
              <a:gd name="connsiteX12" fmla="*/ 1557337 w 3430587"/>
              <a:gd name="connsiteY12" fmla="*/ 1360486 h 1884362"/>
              <a:gd name="connsiteX13" fmla="*/ 2243137 w 3430587"/>
              <a:gd name="connsiteY13" fmla="*/ 1363661 h 1884362"/>
              <a:gd name="connsiteX14" fmla="*/ 2246312 w 3430587"/>
              <a:gd name="connsiteY14" fmla="*/ 1439861 h 1884362"/>
              <a:gd name="connsiteX15" fmla="*/ 2287587 w 3430587"/>
              <a:gd name="connsiteY15" fmla="*/ 1449386 h 1884362"/>
              <a:gd name="connsiteX16" fmla="*/ 2284412 w 3430587"/>
              <a:gd name="connsiteY16" fmla="*/ 1528761 h 1884362"/>
              <a:gd name="connsiteX17" fmla="*/ 2322512 w 3430587"/>
              <a:gd name="connsiteY17" fmla="*/ 1528761 h 1884362"/>
              <a:gd name="connsiteX18" fmla="*/ 2319337 w 3430587"/>
              <a:gd name="connsiteY18" fmla="*/ 1630361 h 1884362"/>
              <a:gd name="connsiteX19" fmla="*/ 2697162 w 3430587"/>
              <a:gd name="connsiteY19" fmla="*/ 1636711 h 1884362"/>
              <a:gd name="connsiteX20" fmla="*/ 2697162 w 3430587"/>
              <a:gd name="connsiteY20" fmla="*/ 1751011 h 1884362"/>
              <a:gd name="connsiteX21" fmla="*/ 2779712 w 3430587"/>
              <a:gd name="connsiteY21" fmla="*/ 1757361 h 1884362"/>
              <a:gd name="connsiteX22" fmla="*/ 2782887 w 3430587"/>
              <a:gd name="connsiteY22" fmla="*/ 1884362 h 1884362"/>
              <a:gd name="connsiteX23" fmla="*/ 3430587 w 3430587"/>
              <a:gd name="connsiteY23" fmla="*/ 1881187 h 1884362"/>
              <a:gd name="connsiteX0" fmla="*/ 0 w 3430587"/>
              <a:gd name="connsiteY0" fmla="*/ 0 h 1884362"/>
              <a:gd name="connsiteX1" fmla="*/ 1208087 w 3430587"/>
              <a:gd name="connsiteY1" fmla="*/ 881061 h 1884362"/>
              <a:gd name="connsiteX2" fmla="*/ 1062037 w 3430587"/>
              <a:gd name="connsiteY2" fmla="*/ 1020761 h 1884362"/>
              <a:gd name="connsiteX3" fmla="*/ 1208087 w 3430587"/>
              <a:gd name="connsiteY3" fmla="*/ 1027111 h 1884362"/>
              <a:gd name="connsiteX4" fmla="*/ 1208087 w 3430587"/>
              <a:gd name="connsiteY4" fmla="*/ 1090611 h 1884362"/>
              <a:gd name="connsiteX5" fmla="*/ 1246187 w 3430587"/>
              <a:gd name="connsiteY5" fmla="*/ 1090611 h 1884362"/>
              <a:gd name="connsiteX6" fmla="*/ 1249362 w 3430587"/>
              <a:gd name="connsiteY6" fmla="*/ 1163636 h 1884362"/>
              <a:gd name="connsiteX7" fmla="*/ 1363662 w 3430587"/>
              <a:gd name="connsiteY7" fmla="*/ 1166811 h 1884362"/>
              <a:gd name="connsiteX8" fmla="*/ 1363662 w 3430587"/>
              <a:gd name="connsiteY8" fmla="*/ 1223961 h 1884362"/>
              <a:gd name="connsiteX9" fmla="*/ 1525587 w 3430587"/>
              <a:gd name="connsiteY9" fmla="*/ 1230311 h 1884362"/>
              <a:gd name="connsiteX10" fmla="*/ 1528762 w 3430587"/>
              <a:gd name="connsiteY10" fmla="*/ 1296986 h 1884362"/>
              <a:gd name="connsiteX11" fmla="*/ 1557337 w 3430587"/>
              <a:gd name="connsiteY11" fmla="*/ 1296986 h 1884362"/>
              <a:gd name="connsiteX12" fmla="*/ 1557337 w 3430587"/>
              <a:gd name="connsiteY12" fmla="*/ 1360486 h 1884362"/>
              <a:gd name="connsiteX13" fmla="*/ 2243137 w 3430587"/>
              <a:gd name="connsiteY13" fmla="*/ 1363661 h 1884362"/>
              <a:gd name="connsiteX14" fmla="*/ 2246312 w 3430587"/>
              <a:gd name="connsiteY14" fmla="*/ 1439861 h 1884362"/>
              <a:gd name="connsiteX15" fmla="*/ 2287587 w 3430587"/>
              <a:gd name="connsiteY15" fmla="*/ 1449386 h 1884362"/>
              <a:gd name="connsiteX16" fmla="*/ 2284412 w 3430587"/>
              <a:gd name="connsiteY16" fmla="*/ 1528761 h 1884362"/>
              <a:gd name="connsiteX17" fmla="*/ 2322512 w 3430587"/>
              <a:gd name="connsiteY17" fmla="*/ 1528761 h 1884362"/>
              <a:gd name="connsiteX18" fmla="*/ 2319337 w 3430587"/>
              <a:gd name="connsiteY18" fmla="*/ 1630361 h 1884362"/>
              <a:gd name="connsiteX19" fmla="*/ 2697162 w 3430587"/>
              <a:gd name="connsiteY19" fmla="*/ 1636711 h 1884362"/>
              <a:gd name="connsiteX20" fmla="*/ 2697162 w 3430587"/>
              <a:gd name="connsiteY20" fmla="*/ 1751011 h 1884362"/>
              <a:gd name="connsiteX21" fmla="*/ 2779712 w 3430587"/>
              <a:gd name="connsiteY21" fmla="*/ 1757361 h 1884362"/>
              <a:gd name="connsiteX22" fmla="*/ 2782887 w 3430587"/>
              <a:gd name="connsiteY22" fmla="*/ 1884362 h 1884362"/>
              <a:gd name="connsiteX23" fmla="*/ 3430587 w 3430587"/>
              <a:gd name="connsiteY23" fmla="*/ 1881187 h 1884362"/>
              <a:gd name="connsiteX0" fmla="*/ 0 w 3430587"/>
              <a:gd name="connsiteY0" fmla="*/ 0 h 1884362"/>
              <a:gd name="connsiteX1" fmla="*/ 1062037 w 3430587"/>
              <a:gd name="connsiteY1" fmla="*/ 960436 h 1884362"/>
              <a:gd name="connsiteX2" fmla="*/ 1062037 w 3430587"/>
              <a:gd name="connsiteY2" fmla="*/ 1020761 h 1884362"/>
              <a:gd name="connsiteX3" fmla="*/ 1208087 w 3430587"/>
              <a:gd name="connsiteY3" fmla="*/ 1027111 h 1884362"/>
              <a:gd name="connsiteX4" fmla="*/ 1208087 w 3430587"/>
              <a:gd name="connsiteY4" fmla="*/ 1090611 h 1884362"/>
              <a:gd name="connsiteX5" fmla="*/ 1246187 w 3430587"/>
              <a:gd name="connsiteY5" fmla="*/ 1090611 h 1884362"/>
              <a:gd name="connsiteX6" fmla="*/ 1249362 w 3430587"/>
              <a:gd name="connsiteY6" fmla="*/ 1163636 h 1884362"/>
              <a:gd name="connsiteX7" fmla="*/ 1363662 w 3430587"/>
              <a:gd name="connsiteY7" fmla="*/ 1166811 h 1884362"/>
              <a:gd name="connsiteX8" fmla="*/ 1363662 w 3430587"/>
              <a:gd name="connsiteY8" fmla="*/ 1223961 h 1884362"/>
              <a:gd name="connsiteX9" fmla="*/ 1525587 w 3430587"/>
              <a:gd name="connsiteY9" fmla="*/ 1230311 h 1884362"/>
              <a:gd name="connsiteX10" fmla="*/ 1528762 w 3430587"/>
              <a:gd name="connsiteY10" fmla="*/ 1296986 h 1884362"/>
              <a:gd name="connsiteX11" fmla="*/ 1557337 w 3430587"/>
              <a:gd name="connsiteY11" fmla="*/ 1296986 h 1884362"/>
              <a:gd name="connsiteX12" fmla="*/ 1557337 w 3430587"/>
              <a:gd name="connsiteY12" fmla="*/ 1360486 h 1884362"/>
              <a:gd name="connsiteX13" fmla="*/ 2243137 w 3430587"/>
              <a:gd name="connsiteY13" fmla="*/ 1363661 h 1884362"/>
              <a:gd name="connsiteX14" fmla="*/ 2246312 w 3430587"/>
              <a:gd name="connsiteY14" fmla="*/ 1439861 h 1884362"/>
              <a:gd name="connsiteX15" fmla="*/ 2287587 w 3430587"/>
              <a:gd name="connsiteY15" fmla="*/ 1449386 h 1884362"/>
              <a:gd name="connsiteX16" fmla="*/ 2284412 w 3430587"/>
              <a:gd name="connsiteY16" fmla="*/ 1528761 h 1884362"/>
              <a:gd name="connsiteX17" fmla="*/ 2322512 w 3430587"/>
              <a:gd name="connsiteY17" fmla="*/ 1528761 h 1884362"/>
              <a:gd name="connsiteX18" fmla="*/ 2319337 w 3430587"/>
              <a:gd name="connsiteY18" fmla="*/ 1630361 h 1884362"/>
              <a:gd name="connsiteX19" fmla="*/ 2697162 w 3430587"/>
              <a:gd name="connsiteY19" fmla="*/ 1636711 h 1884362"/>
              <a:gd name="connsiteX20" fmla="*/ 2697162 w 3430587"/>
              <a:gd name="connsiteY20" fmla="*/ 1751011 h 1884362"/>
              <a:gd name="connsiteX21" fmla="*/ 2779712 w 3430587"/>
              <a:gd name="connsiteY21" fmla="*/ 1757361 h 1884362"/>
              <a:gd name="connsiteX22" fmla="*/ 2782887 w 3430587"/>
              <a:gd name="connsiteY22" fmla="*/ 1884362 h 1884362"/>
              <a:gd name="connsiteX23" fmla="*/ 3430587 w 3430587"/>
              <a:gd name="connsiteY23" fmla="*/ 1881187 h 1884362"/>
              <a:gd name="connsiteX0" fmla="*/ 0 w 2368550"/>
              <a:gd name="connsiteY0" fmla="*/ 0 h 923926"/>
              <a:gd name="connsiteX1" fmla="*/ 0 w 2368550"/>
              <a:gd name="connsiteY1" fmla="*/ 60325 h 923926"/>
              <a:gd name="connsiteX2" fmla="*/ 146050 w 2368550"/>
              <a:gd name="connsiteY2" fmla="*/ 66675 h 923926"/>
              <a:gd name="connsiteX3" fmla="*/ 146050 w 2368550"/>
              <a:gd name="connsiteY3" fmla="*/ 130175 h 923926"/>
              <a:gd name="connsiteX4" fmla="*/ 184150 w 2368550"/>
              <a:gd name="connsiteY4" fmla="*/ 130175 h 923926"/>
              <a:gd name="connsiteX5" fmla="*/ 187325 w 2368550"/>
              <a:gd name="connsiteY5" fmla="*/ 203200 h 923926"/>
              <a:gd name="connsiteX6" fmla="*/ 301625 w 2368550"/>
              <a:gd name="connsiteY6" fmla="*/ 206375 h 923926"/>
              <a:gd name="connsiteX7" fmla="*/ 301625 w 2368550"/>
              <a:gd name="connsiteY7" fmla="*/ 263525 h 923926"/>
              <a:gd name="connsiteX8" fmla="*/ 463550 w 2368550"/>
              <a:gd name="connsiteY8" fmla="*/ 269875 h 923926"/>
              <a:gd name="connsiteX9" fmla="*/ 466725 w 2368550"/>
              <a:gd name="connsiteY9" fmla="*/ 336550 h 923926"/>
              <a:gd name="connsiteX10" fmla="*/ 495300 w 2368550"/>
              <a:gd name="connsiteY10" fmla="*/ 336550 h 923926"/>
              <a:gd name="connsiteX11" fmla="*/ 495300 w 2368550"/>
              <a:gd name="connsiteY11" fmla="*/ 400050 h 923926"/>
              <a:gd name="connsiteX12" fmla="*/ 1181100 w 2368550"/>
              <a:gd name="connsiteY12" fmla="*/ 403225 h 923926"/>
              <a:gd name="connsiteX13" fmla="*/ 1184275 w 2368550"/>
              <a:gd name="connsiteY13" fmla="*/ 479425 h 923926"/>
              <a:gd name="connsiteX14" fmla="*/ 1225550 w 2368550"/>
              <a:gd name="connsiteY14" fmla="*/ 488950 h 923926"/>
              <a:gd name="connsiteX15" fmla="*/ 1222375 w 2368550"/>
              <a:gd name="connsiteY15" fmla="*/ 568325 h 923926"/>
              <a:gd name="connsiteX16" fmla="*/ 1260475 w 2368550"/>
              <a:gd name="connsiteY16" fmla="*/ 568325 h 923926"/>
              <a:gd name="connsiteX17" fmla="*/ 1257300 w 2368550"/>
              <a:gd name="connsiteY17" fmla="*/ 669925 h 923926"/>
              <a:gd name="connsiteX18" fmla="*/ 1635125 w 2368550"/>
              <a:gd name="connsiteY18" fmla="*/ 676275 h 923926"/>
              <a:gd name="connsiteX19" fmla="*/ 1635125 w 2368550"/>
              <a:gd name="connsiteY19" fmla="*/ 790575 h 923926"/>
              <a:gd name="connsiteX20" fmla="*/ 1717675 w 2368550"/>
              <a:gd name="connsiteY20" fmla="*/ 796925 h 923926"/>
              <a:gd name="connsiteX21" fmla="*/ 1720850 w 2368550"/>
              <a:gd name="connsiteY21" fmla="*/ 923926 h 923926"/>
              <a:gd name="connsiteX22" fmla="*/ 2368550 w 2368550"/>
              <a:gd name="connsiteY22" fmla="*/ 920751 h 923926"/>
              <a:gd name="connsiteX0" fmla="*/ 0 w 2368550"/>
              <a:gd name="connsiteY0" fmla="*/ 0 h 923926"/>
              <a:gd name="connsiteX1" fmla="*/ 0 w 2368550"/>
              <a:gd name="connsiteY1" fmla="*/ 60325 h 923926"/>
              <a:gd name="connsiteX2" fmla="*/ 136525 w 2368550"/>
              <a:gd name="connsiteY2" fmla="*/ 66675 h 923926"/>
              <a:gd name="connsiteX3" fmla="*/ 146050 w 2368550"/>
              <a:gd name="connsiteY3" fmla="*/ 130175 h 923926"/>
              <a:gd name="connsiteX4" fmla="*/ 184150 w 2368550"/>
              <a:gd name="connsiteY4" fmla="*/ 130175 h 923926"/>
              <a:gd name="connsiteX5" fmla="*/ 187325 w 2368550"/>
              <a:gd name="connsiteY5" fmla="*/ 203200 h 923926"/>
              <a:gd name="connsiteX6" fmla="*/ 301625 w 2368550"/>
              <a:gd name="connsiteY6" fmla="*/ 206375 h 923926"/>
              <a:gd name="connsiteX7" fmla="*/ 301625 w 2368550"/>
              <a:gd name="connsiteY7" fmla="*/ 263525 h 923926"/>
              <a:gd name="connsiteX8" fmla="*/ 463550 w 2368550"/>
              <a:gd name="connsiteY8" fmla="*/ 269875 h 923926"/>
              <a:gd name="connsiteX9" fmla="*/ 466725 w 2368550"/>
              <a:gd name="connsiteY9" fmla="*/ 336550 h 923926"/>
              <a:gd name="connsiteX10" fmla="*/ 495300 w 2368550"/>
              <a:gd name="connsiteY10" fmla="*/ 336550 h 923926"/>
              <a:gd name="connsiteX11" fmla="*/ 495300 w 2368550"/>
              <a:gd name="connsiteY11" fmla="*/ 400050 h 923926"/>
              <a:gd name="connsiteX12" fmla="*/ 1181100 w 2368550"/>
              <a:gd name="connsiteY12" fmla="*/ 403225 h 923926"/>
              <a:gd name="connsiteX13" fmla="*/ 1184275 w 2368550"/>
              <a:gd name="connsiteY13" fmla="*/ 479425 h 923926"/>
              <a:gd name="connsiteX14" fmla="*/ 1225550 w 2368550"/>
              <a:gd name="connsiteY14" fmla="*/ 488950 h 923926"/>
              <a:gd name="connsiteX15" fmla="*/ 1222375 w 2368550"/>
              <a:gd name="connsiteY15" fmla="*/ 568325 h 923926"/>
              <a:gd name="connsiteX16" fmla="*/ 1260475 w 2368550"/>
              <a:gd name="connsiteY16" fmla="*/ 568325 h 923926"/>
              <a:gd name="connsiteX17" fmla="*/ 1257300 w 2368550"/>
              <a:gd name="connsiteY17" fmla="*/ 669925 h 923926"/>
              <a:gd name="connsiteX18" fmla="*/ 1635125 w 2368550"/>
              <a:gd name="connsiteY18" fmla="*/ 676275 h 923926"/>
              <a:gd name="connsiteX19" fmla="*/ 1635125 w 2368550"/>
              <a:gd name="connsiteY19" fmla="*/ 790575 h 923926"/>
              <a:gd name="connsiteX20" fmla="*/ 1717675 w 2368550"/>
              <a:gd name="connsiteY20" fmla="*/ 796925 h 923926"/>
              <a:gd name="connsiteX21" fmla="*/ 1720850 w 2368550"/>
              <a:gd name="connsiteY21" fmla="*/ 923926 h 923926"/>
              <a:gd name="connsiteX22" fmla="*/ 2368550 w 2368550"/>
              <a:gd name="connsiteY22" fmla="*/ 920751 h 923926"/>
              <a:gd name="connsiteX0" fmla="*/ 0 w 2368550"/>
              <a:gd name="connsiteY0" fmla="*/ 0 h 923926"/>
              <a:gd name="connsiteX1" fmla="*/ 0 w 2368550"/>
              <a:gd name="connsiteY1" fmla="*/ 60325 h 923926"/>
              <a:gd name="connsiteX2" fmla="*/ 136525 w 2368550"/>
              <a:gd name="connsiteY2" fmla="*/ 71438 h 923926"/>
              <a:gd name="connsiteX3" fmla="*/ 146050 w 2368550"/>
              <a:gd name="connsiteY3" fmla="*/ 130175 h 923926"/>
              <a:gd name="connsiteX4" fmla="*/ 184150 w 2368550"/>
              <a:gd name="connsiteY4" fmla="*/ 130175 h 923926"/>
              <a:gd name="connsiteX5" fmla="*/ 187325 w 2368550"/>
              <a:gd name="connsiteY5" fmla="*/ 203200 h 923926"/>
              <a:gd name="connsiteX6" fmla="*/ 301625 w 2368550"/>
              <a:gd name="connsiteY6" fmla="*/ 206375 h 923926"/>
              <a:gd name="connsiteX7" fmla="*/ 301625 w 2368550"/>
              <a:gd name="connsiteY7" fmla="*/ 263525 h 923926"/>
              <a:gd name="connsiteX8" fmla="*/ 463550 w 2368550"/>
              <a:gd name="connsiteY8" fmla="*/ 269875 h 923926"/>
              <a:gd name="connsiteX9" fmla="*/ 466725 w 2368550"/>
              <a:gd name="connsiteY9" fmla="*/ 336550 h 923926"/>
              <a:gd name="connsiteX10" fmla="*/ 495300 w 2368550"/>
              <a:gd name="connsiteY10" fmla="*/ 336550 h 923926"/>
              <a:gd name="connsiteX11" fmla="*/ 495300 w 2368550"/>
              <a:gd name="connsiteY11" fmla="*/ 400050 h 923926"/>
              <a:gd name="connsiteX12" fmla="*/ 1181100 w 2368550"/>
              <a:gd name="connsiteY12" fmla="*/ 403225 h 923926"/>
              <a:gd name="connsiteX13" fmla="*/ 1184275 w 2368550"/>
              <a:gd name="connsiteY13" fmla="*/ 479425 h 923926"/>
              <a:gd name="connsiteX14" fmla="*/ 1225550 w 2368550"/>
              <a:gd name="connsiteY14" fmla="*/ 488950 h 923926"/>
              <a:gd name="connsiteX15" fmla="*/ 1222375 w 2368550"/>
              <a:gd name="connsiteY15" fmla="*/ 568325 h 923926"/>
              <a:gd name="connsiteX16" fmla="*/ 1260475 w 2368550"/>
              <a:gd name="connsiteY16" fmla="*/ 568325 h 923926"/>
              <a:gd name="connsiteX17" fmla="*/ 1257300 w 2368550"/>
              <a:gd name="connsiteY17" fmla="*/ 669925 h 923926"/>
              <a:gd name="connsiteX18" fmla="*/ 1635125 w 2368550"/>
              <a:gd name="connsiteY18" fmla="*/ 676275 h 923926"/>
              <a:gd name="connsiteX19" fmla="*/ 1635125 w 2368550"/>
              <a:gd name="connsiteY19" fmla="*/ 790575 h 923926"/>
              <a:gd name="connsiteX20" fmla="*/ 1717675 w 2368550"/>
              <a:gd name="connsiteY20" fmla="*/ 796925 h 923926"/>
              <a:gd name="connsiteX21" fmla="*/ 1720850 w 2368550"/>
              <a:gd name="connsiteY21" fmla="*/ 923926 h 923926"/>
              <a:gd name="connsiteX22" fmla="*/ 2368550 w 2368550"/>
              <a:gd name="connsiteY22" fmla="*/ 920751 h 923926"/>
              <a:gd name="connsiteX0" fmla="*/ 0 w 2368550"/>
              <a:gd name="connsiteY0" fmla="*/ 0 h 923926"/>
              <a:gd name="connsiteX1" fmla="*/ 0 w 2368550"/>
              <a:gd name="connsiteY1" fmla="*/ 60325 h 923926"/>
              <a:gd name="connsiteX2" fmla="*/ 150812 w 2368550"/>
              <a:gd name="connsiteY2" fmla="*/ 66676 h 923926"/>
              <a:gd name="connsiteX3" fmla="*/ 146050 w 2368550"/>
              <a:gd name="connsiteY3" fmla="*/ 130175 h 923926"/>
              <a:gd name="connsiteX4" fmla="*/ 184150 w 2368550"/>
              <a:gd name="connsiteY4" fmla="*/ 130175 h 923926"/>
              <a:gd name="connsiteX5" fmla="*/ 187325 w 2368550"/>
              <a:gd name="connsiteY5" fmla="*/ 203200 h 923926"/>
              <a:gd name="connsiteX6" fmla="*/ 301625 w 2368550"/>
              <a:gd name="connsiteY6" fmla="*/ 206375 h 923926"/>
              <a:gd name="connsiteX7" fmla="*/ 301625 w 2368550"/>
              <a:gd name="connsiteY7" fmla="*/ 263525 h 923926"/>
              <a:gd name="connsiteX8" fmla="*/ 463550 w 2368550"/>
              <a:gd name="connsiteY8" fmla="*/ 269875 h 923926"/>
              <a:gd name="connsiteX9" fmla="*/ 466725 w 2368550"/>
              <a:gd name="connsiteY9" fmla="*/ 336550 h 923926"/>
              <a:gd name="connsiteX10" fmla="*/ 495300 w 2368550"/>
              <a:gd name="connsiteY10" fmla="*/ 336550 h 923926"/>
              <a:gd name="connsiteX11" fmla="*/ 495300 w 2368550"/>
              <a:gd name="connsiteY11" fmla="*/ 400050 h 923926"/>
              <a:gd name="connsiteX12" fmla="*/ 1181100 w 2368550"/>
              <a:gd name="connsiteY12" fmla="*/ 403225 h 923926"/>
              <a:gd name="connsiteX13" fmla="*/ 1184275 w 2368550"/>
              <a:gd name="connsiteY13" fmla="*/ 479425 h 923926"/>
              <a:gd name="connsiteX14" fmla="*/ 1225550 w 2368550"/>
              <a:gd name="connsiteY14" fmla="*/ 488950 h 923926"/>
              <a:gd name="connsiteX15" fmla="*/ 1222375 w 2368550"/>
              <a:gd name="connsiteY15" fmla="*/ 568325 h 923926"/>
              <a:gd name="connsiteX16" fmla="*/ 1260475 w 2368550"/>
              <a:gd name="connsiteY16" fmla="*/ 568325 h 923926"/>
              <a:gd name="connsiteX17" fmla="*/ 1257300 w 2368550"/>
              <a:gd name="connsiteY17" fmla="*/ 669925 h 923926"/>
              <a:gd name="connsiteX18" fmla="*/ 1635125 w 2368550"/>
              <a:gd name="connsiteY18" fmla="*/ 676275 h 923926"/>
              <a:gd name="connsiteX19" fmla="*/ 1635125 w 2368550"/>
              <a:gd name="connsiteY19" fmla="*/ 790575 h 923926"/>
              <a:gd name="connsiteX20" fmla="*/ 1717675 w 2368550"/>
              <a:gd name="connsiteY20" fmla="*/ 796925 h 923926"/>
              <a:gd name="connsiteX21" fmla="*/ 1720850 w 2368550"/>
              <a:gd name="connsiteY21" fmla="*/ 923926 h 923926"/>
              <a:gd name="connsiteX22" fmla="*/ 2368550 w 2368550"/>
              <a:gd name="connsiteY22" fmla="*/ 920751 h 923926"/>
              <a:gd name="connsiteX0" fmla="*/ 0 w 2368550"/>
              <a:gd name="connsiteY0" fmla="*/ 0 h 923926"/>
              <a:gd name="connsiteX1" fmla="*/ 0 w 2368550"/>
              <a:gd name="connsiteY1" fmla="*/ 60325 h 923926"/>
              <a:gd name="connsiteX2" fmla="*/ 141287 w 2368550"/>
              <a:gd name="connsiteY2" fmla="*/ 57151 h 923926"/>
              <a:gd name="connsiteX3" fmla="*/ 146050 w 2368550"/>
              <a:gd name="connsiteY3" fmla="*/ 130175 h 923926"/>
              <a:gd name="connsiteX4" fmla="*/ 184150 w 2368550"/>
              <a:gd name="connsiteY4" fmla="*/ 130175 h 923926"/>
              <a:gd name="connsiteX5" fmla="*/ 187325 w 2368550"/>
              <a:gd name="connsiteY5" fmla="*/ 203200 h 923926"/>
              <a:gd name="connsiteX6" fmla="*/ 301625 w 2368550"/>
              <a:gd name="connsiteY6" fmla="*/ 206375 h 923926"/>
              <a:gd name="connsiteX7" fmla="*/ 301625 w 2368550"/>
              <a:gd name="connsiteY7" fmla="*/ 263525 h 923926"/>
              <a:gd name="connsiteX8" fmla="*/ 463550 w 2368550"/>
              <a:gd name="connsiteY8" fmla="*/ 269875 h 923926"/>
              <a:gd name="connsiteX9" fmla="*/ 466725 w 2368550"/>
              <a:gd name="connsiteY9" fmla="*/ 336550 h 923926"/>
              <a:gd name="connsiteX10" fmla="*/ 495300 w 2368550"/>
              <a:gd name="connsiteY10" fmla="*/ 336550 h 923926"/>
              <a:gd name="connsiteX11" fmla="*/ 495300 w 2368550"/>
              <a:gd name="connsiteY11" fmla="*/ 400050 h 923926"/>
              <a:gd name="connsiteX12" fmla="*/ 1181100 w 2368550"/>
              <a:gd name="connsiteY12" fmla="*/ 403225 h 923926"/>
              <a:gd name="connsiteX13" fmla="*/ 1184275 w 2368550"/>
              <a:gd name="connsiteY13" fmla="*/ 479425 h 923926"/>
              <a:gd name="connsiteX14" fmla="*/ 1225550 w 2368550"/>
              <a:gd name="connsiteY14" fmla="*/ 488950 h 923926"/>
              <a:gd name="connsiteX15" fmla="*/ 1222375 w 2368550"/>
              <a:gd name="connsiteY15" fmla="*/ 568325 h 923926"/>
              <a:gd name="connsiteX16" fmla="*/ 1260475 w 2368550"/>
              <a:gd name="connsiteY16" fmla="*/ 568325 h 923926"/>
              <a:gd name="connsiteX17" fmla="*/ 1257300 w 2368550"/>
              <a:gd name="connsiteY17" fmla="*/ 669925 h 923926"/>
              <a:gd name="connsiteX18" fmla="*/ 1635125 w 2368550"/>
              <a:gd name="connsiteY18" fmla="*/ 676275 h 923926"/>
              <a:gd name="connsiteX19" fmla="*/ 1635125 w 2368550"/>
              <a:gd name="connsiteY19" fmla="*/ 790575 h 923926"/>
              <a:gd name="connsiteX20" fmla="*/ 1717675 w 2368550"/>
              <a:gd name="connsiteY20" fmla="*/ 796925 h 923926"/>
              <a:gd name="connsiteX21" fmla="*/ 1720850 w 2368550"/>
              <a:gd name="connsiteY21" fmla="*/ 923926 h 923926"/>
              <a:gd name="connsiteX22" fmla="*/ 2368550 w 2368550"/>
              <a:gd name="connsiteY22" fmla="*/ 920751 h 923926"/>
              <a:gd name="connsiteX0" fmla="*/ 0 w 2380457"/>
              <a:gd name="connsiteY0" fmla="*/ 0 h 923926"/>
              <a:gd name="connsiteX1" fmla="*/ 0 w 2380457"/>
              <a:gd name="connsiteY1" fmla="*/ 60325 h 923926"/>
              <a:gd name="connsiteX2" fmla="*/ 141287 w 2380457"/>
              <a:gd name="connsiteY2" fmla="*/ 57151 h 923926"/>
              <a:gd name="connsiteX3" fmla="*/ 146050 w 2380457"/>
              <a:gd name="connsiteY3" fmla="*/ 130175 h 923926"/>
              <a:gd name="connsiteX4" fmla="*/ 184150 w 2380457"/>
              <a:gd name="connsiteY4" fmla="*/ 130175 h 923926"/>
              <a:gd name="connsiteX5" fmla="*/ 187325 w 2380457"/>
              <a:gd name="connsiteY5" fmla="*/ 203200 h 923926"/>
              <a:gd name="connsiteX6" fmla="*/ 301625 w 2380457"/>
              <a:gd name="connsiteY6" fmla="*/ 206375 h 923926"/>
              <a:gd name="connsiteX7" fmla="*/ 301625 w 2380457"/>
              <a:gd name="connsiteY7" fmla="*/ 263525 h 923926"/>
              <a:gd name="connsiteX8" fmla="*/ 463550 w 2380457"/>
              <a:gd name="connsiteY8" fmla="*/ 269875 h 923926"/>
              <a:gd name="connsiteX9" fmla="*/ 466725 w 2380457"/>
              <a:gd name="connsiteY9" fmla="*/ 336550 h 923926"/>
              <a:gd name="connsiteX10" fmla="*/ 495300 w 2380457"/>
              <a:gd name="connsiteY10" fmla="*/ 336550 h 923926"/>
              <a:gd name="connsiteX11" fmla="*/ 495300 w 2380457"/>
              <a:gd name="connsiteY11" fmla="*/ 400050 h 923926"/>
              <a:gd name="connsiteX12" fmla="*/ 1181100 w 2380457"/>
              <a:gd name="connsiteY12" fmla="*/ 403225 h 923926"/>
              <a:gd name="connsiteX13" fmla="*/ 1184275 w 2380457"/>
              <a:gd name="connsiteY13" fmla="*/ 479425 h 923926"/>
              <a:gd name="connsiteX14" fmla="*/ 1225550 w 2380457"/>
              <a:gd name="connsiteY14" fmla="*/ 488950 h 923926"/>
              <a:gd name="connsiteX15" fmla="*/ 1222375 w 2380457"/>
              <a:gd name="connsiteY15" fmla="*/ 568325 h 923926"/>
              <a:gd name="connsiteX16" fmla="*/ 1260475 w 2380457"/>
              <a:gd name="connsiteY16" fmla="*/ 568325 h 923926"/>
              <a:gd name="connsiteX17" fmla="*/ 1257300 w 2380457"/>
              <a:gd name="connsiteY17" fmla="*/ 669925 h 923926"/>
              <a:gd name="connsiteX18" fmla="*/ 1635125 w 2380457"/>
              <a:gd name="connsiteY18" fmla="*/ 676275 h 923926"/>
              <a:gd name="connsiteX19" fmla="*/ 1635125 w 2380457"/>
              <a:gd name="connsiteY19" fmla="*/ 790575 h 923926"/>
              <a:gd name="connsiteX20" fmla="*/ 1717675 w 2380457"/>
              <a:gd name="connsiteY20" fmla="*/ 796925 h 923926"/>
              <a:gd name="connsiteX21" fmla="*/ 1720850 w 2380457"/>
              <a:gd name="connsiteY21" fmla="*/ 923926 h 923926"/>
              <a:gd name="connsiteX22" fmla="*/ 2380457 w 2380457"/>
              <a:gd name="connsiteY22" fmla="*/ 918370 h 923926"/>
              <a:gd name="connsiteX0" fmla="*/ 0 w 2380457"/>
              <a:gd name="connsiteY0" fmla="*/ 0 h 923926"/>
              <a:gd name="connsiteX1" fmla="*/ 0 w 2380457"/>
              <a:gd name="connsiteY1" fmla="*/ 60325 h 923926"/>
              <a:gd name="connsiteX2" fmla="*/ 141287 w 2380457"/>
              <a:gd name="connsiteY2" fmla="*/ 57151 h 923926"/>
              <a:gd name="connsiteX3" fmla="*/ 146050 w 2380457"/>
              <a:gd name="connsiteY3" fmla="*/ 130175 h 923926"/>
              <a:gd name="connsiteX4" fmla="*/ 184150 w 2380457"/>
              <a:gd name="connsiteY4" fmla="*/ 130175 h 923926"/>
              <a:gd name="connsiteX5" fmla="*/ 187325 w 2380457"/>
              <a:gd name="connsiteY5" fmla="*/ 203200 h 923926"/>
              <a:gd name="connsiteX6" fmla="*/ 301625 w 2380457"/>
              <a:gd name="connsiteY6" fmla="*/ 206375 h 923926"/>
              <a:gd name="connsiteX7" fmla="*/ 301625 w 2380457"/>
              <a:gd name="connsiteY7" fmla="*/ 263525 h 923926"/>
              <a:gd name="connsiteX8" fmla="*/ 463550 w 2380457"/>
              <a:gd name="connsiteY8" fmla="*/ 269875 h 923926"/>
              <a:gd name="connsiteX9" fmla="*/ 466725 w 2380457"/>
              <a:gd name="connsiteY9" fmla="*/ 336550 h 923926"/>
              <a:gd name="connsiteX10" fmla="*/ 495300 w 2380457"/>
              <a:gd name="connsiteY10" fmla="*/ 336550 h 923926"/>
              <a:gd name="connsiteX11" fmla="*/ 495300 w 2380457"/>
              <a:gd name="connsiteY11" fmla="*/ 400050 h 923926"/>
              <a:gd name="connsiteX12" fmla="*/ 1181100 w 2380457"/>
              <a:gd name="connsiteY12" fmla="*/ 403225 h 923926"/>
              <a:gd name="connsiteX13" fmla="*/ 1184275 w 2380457"/>
              <a:gd name="connsiteY13" fmla="*/ 479425 h 923926"/>
              <a:gd name="connsiteX14" fmla="*/ 1235075 w 2380457"/>
              <a:gd name="connsiteY14" fmla="*/ 479425 h 923926"/>
              <a:gd name="connsiteX15" fmla="*/ 1222375 w 2380457"/>
              <a:gd name="connsiteY15" fmla="*/ 568325 h 923926"/>
              <a:gd name="connsiteX16" fmla="*/ 1260475 w 2380457"/>
              <a:gd name="connsiteY16" fmla="*/ 568325 h 923926"/>
              <a:gd name="connsiteX17" fmla="*/ 1257300 w 2380457"/>
              <a:gd name="connsiteY17" fmla="*/ 669925 h 923926"/>
              <a:gd name="connsiteX18" fmla="*/ 1635125 w 2380457"/>
              <a:gd name="connsiteY18" fmla="*/ 676275 h 923926"/>
              <a:gd name="connsiteX19" fmla="*/ 1635125 w 2380457"/>
              <a:gd name="connsiteY19" fmla="*/ 790575 h 923926"/>
              <a:gd name="connsiteX20" fmla="*/ 1717675 w 2380457"/>
              <a:gd name="connsiteY20" fmla="*/ 796925 h 923926"/>
              <a:gd name="connsiteX21" fmla="*/ 1720850 w 2380457"/>
              <a:gd name="connsiteY21" fmla="*/ 923926 h 923926"/>
              <a:gd name="connsiteX22" fmla="*/ 2380457 w 2380457"/>
              <a:gd name="connsiteY22" fmla="*/ 918370 h 923926"/>
              <a:gd name="connsiteX0" fmla="*/ 0 w 2380457"/>
              <a:gd name="connsiteY0" fmla="*/ 0 h 923926"/>
              <a:gd name="connsiteX1" fmla="*/ 0 w 2380457"/>
              <a:gd name="connsiteY1" fmla="*/ 60325 h 923926"/>
              <a:gd name="connsiteX2" fmla="*/ 141287 w 2380457"/>
              <a:gd name="connsiteY2" fmla="*/ 57151 h 923926"/>
              <a:gd name="connsiteX3" fmla="*/ 146050 w 2380457"/>
              <a:gd name="connsiteY3" fmla="*/ 130175 h 923926"/>
              <a:gd name="connsiteX4" fmla="*/ 184150 w 2380457"/>
              <a:gd name="connsiteY4" fmla="*/ 130175 h 923926"/>
              <a:gd name="connsiteX5" fmla="*/ 187325 w 2380457"/>
              <a:gd name="connsiteY5" fmla="*/ 203200 h 923926"/>
              <a:gd name="connsiteX6" fmla="*/ 301625 w 2380457"/>
              <a:gd name="connsiteY6" fmla="*/ 206375 h 923926"/>
              <a:gd name="connsiteX7" fmla="*/ 301625 w 2380457"/>
              <a:gd name="connsiteY7" fmla="*/ 263525 h 923926"/>
              <a:gd name="connsiteX8" fmla="*/ 463550 w 2380457"/>
              <a:gd name="connsiteY8" fmla="*/ 269875 h 923926"/>
              <a:gd name="connsiteX9" fmla="*/ 466725 w 2380457"/>
              <a:gd name="connsiteY9" fmla="*/ 336550 h 923926"/>
              <a:gd name="connsiteX10" fmla="*/ 495300 w 2380457"/>
              <a:gd name="connsiteY10" fmla="*/ 336550 h 923926"/>
              <a:gd name="connsiteX11" fmla="*/ 495300 w 2380457"/>
              <a:gd name="connsiteY11" fmla="*/ 400050 h 923926"/>
              <a:gd name="connsiteX12" fmla="*/ 1181100 w 2380457"/>
              <a:gd name="connsiteY12" fmla="*/ 403225 h 923926"/>
              <a:gd name="connsiteX13" fmla="*/ 1184275 w 2380457"/>
              <a:gd name="connsiteY13" fmla="*/ 479425 h 923926"/>
              <a:gd name="connsiteX14" fmla="*/ 1225550 w 2380457"/>
              <a:gd name="connsiteY14" fmla="*/ 481806 h 923926"/>
              <a:gd name="connsiteX15" fmla="*/ 1222375 w 2380457"/>
              <a:gd name="connsiteY15" fmla="*/ 568325 h 923926"/>
              <a:gd name="connsiteX16" fmla="*/ 1260475 w 2380457"/>
              <a:gd name="connsiteY16" fmla="*/ 568325 h 923926"/>
              <a:gd name="connsiteX17" fmla="*/ 1257300 w 2380457"/>
              <a:gd name="connsiteY17" fmla="*/ 669925 h 923926"/>
              <a:gd name="connsiteX18" fmla="*/ 1635125 w 2380457"/>
              <a:gd name="connsiteY18" fmla="*/ 676275 h 923926"/>
              <a:gd name="connsiteX19" fmla="*/ 1635125 w 2380457"/>
              <a:gd name="connsiteY19" fmla="*/ 790575 h 923926"/>
              <a:gd name="connsiteX20" fmla="*/ 1717675 w 2380457"/>
              <a:gd name="connsiteY20" fmla="*/ 796925 h 923926"/>
              <a:gd name="connsiteX21" fmla="*/ 1720850 w 2380457"/>
              <a:gd name="connsiteY21" fmla="*/ 923926 h 923926"/>
              <a:gd name="connsiteX22" fmla="*/ 2380457 w 2380457"/>
              <a:gd name="connsiteY22" fmla="*/ 918370 h 92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380457" h="923926">
                <a:moveTo>
                  <a:pt x="0" y="0"/>
                </a:moveTo>
                <a:lnTo>
                  <a:pt x="0" y="60325"/>
                </a:lnTo>
                <a:lnTo>
                  <a:pt x="141287" y="57151"/>
                </a:lnTo>
                <a:lnTo>
                  <a:pt x="146050" y="130175"/>
                </a:lnTo>
                <a:lnTo>
                  <a:pt x="184150" y="130175"/>
                </a:lnTo>
                <a:lnTo>
                  <a:pt x="187325" y="203200"/>
                </a:lnTo>
                <a:lnTo>
                  <a:pt x="301625" y="206375"/>
                </a:lnTo>
                <a:lnTo>
                  <a:pt x="301625" y="263525"/>
                </a:lnTo>
                <a:lnTo>
                  <a:pt x="463550" y="269875"/>
                </a:lnTo>
                <a:lnTo>
                  <a:pt x="466725" y="336550"/>
                </a:lnTo>
                <a:lnTo>
                  <a:pt x="495300" y="336550"/>
                </a:lnTo>
                <a:lnTo>
                  <a:pt x="495300" y="400050"/>
                </a:lnTo>
                <a:lnTo>
                  <a:pt x="1181100" y="403225"/>
                </a:lnTo>
                <a:lnTo>
                  <a:pt x="1184275" y="479425"/>
                </a:lnTo>
                <a:lnTo>
                  <a:pt x="1225550" y="481806"/>
                </a:lnTo>
                <a:lnTo>
                  <a:pt x="1222375" y="568325"/>
                </a:lnTo>
                <a:lnTo>
                  <a:pt x="1260475" y="568325"/>
                </a:lnTo>
                <a:cubicBezTo>
                  <a:pt x="1259417" y="602192"/>
                  <a:pt x="1258358" y="636058"/>
                  <a:pt x="1257300" y="669925"/>
                </a:cubicBezTo>
                <a:lnTo>
                  <a:pt x="1635125" y="676275"/>
                </a:lnTo>
                <a:lnTo>
                  <a:pt x="1635125" y="790575"/>
                </a:lnTo>
                <a:lnTo>
                  <a:pt x="1717675" y="796925"/>
                </a:lnTo>
                <a:cubicBezTo>
                  <a:pt x="1718733" y="839259"/>
                  <a:pt x="1719792" y="881592"/>
                  <a:pt x="1720850" y="923926"/>
                </a:cubicBezTo>
                <a:lnTo>
                  <a:pt x="2380457" y="918370"/>
                </a:ln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4784725" y="1387475"/>
            <a:ext cx="476250" cy="111125"/>
          </a:xfrm>
          <a:custGeom>
            <a:avLst/>
            <a:gdLst>
              <a:gd name="connsiteX0" fmla="*/ 0 w 516572"/>
              <a:gd name="connsiteY0" fmla="*/ 0 h 107895"/>
              <a:gd name="connsiteX1" fmla="*/ 473075 w 516572"/>
              <a:gd name="connsiteY1" fmla="*/ 98425 h 107895"/>
              <a:gd name="connsiteX2" fmla="*/ 466725 w 516572"/>
              <a:gd name="connsiteY2" fmla="*/ 98425 h 107895"/>
              <a:gd name="connsiteX0" fmla="*/ 0 w 473075"/>
              <a:gd name="connsiteY0" fmla="*/ 0 h 98425"/>
              <a:gd name="connsiteX1" fmla="*/ 473075 w 473075"/>
              <a:gd name="connsiteY1" fmla="*/ 98425 h 98425"/>
              <a:gd name="connsiteX0" fmla="*/ 0 w 473076"/>
              <a:gd name="connsiteY0" fmla="*/ 0 h 98425"/>
              <a:gd name="connsiteX1" fmla="*/ 473076 w 473076"/>
              <a:gd name="connsiteY1" fmla="*/ 47625 h 98425"/>
              <a:gd name="connsiteX2" fmla="*/ 473075 w 473076"/>
              <a:gd name="connsiteY2" fmla="*/ 98425 h 98425"/>
              <a:gd name="connsiteX0" fmla="*/ 0 w 473076"/>
              <a:gd name="connsiteY0" fmla="*/ 0 h 98425"/>
              <a:gd name="connsiteX1" fmla="*/ 473076 w 473076"/>
              <a:gd name="connsiteY1" fmla="*/ 47625 h 98425"/>
              <a:gd name="connsiteX2" fmla="*/ 473075 w 473076"/>
              <a:gd name="connsiteY2" fmla="*/ 98425 h 98425"/>
              <a:gd name="connsiteX0" fmla="*/ 0 w 473076"/>
              <a:gd name="connsiteY0" fmla="*/ 0 h 98425"/>
              <a:gd name="connsiteX1" fmla="*/ 222250 w 473076"/>
              <a:gd name="connsiteY1" fmla="*/ 44450 h 98425"/>
              <a:gd name="connsiteX2" fmla="*/ 473076 w 473076"/>
              <a:gd name="connsiteY2" fmla="*/ 47625 h 98425"/>
              <a:gd name="connsiteX3" fmla="*/ 473075 w 473076"/>
              <a:gd name="connsiteY3" fmla="*/ 98425 h 98425"/>
              <a:gd name="connsiteX0" fmla="*/ 0 w 473076"/>
              <a:gd name="connsiteY0" fmla="*/ 0 h 98425"/>
              <a:gd name="connsiteX1" fmla="*/ 222250 w 473076"/>
              <a:gd name="connsiteY1" fmla="*/ 44450 h 98425"/>
              <a:gd name="connsiteX2" fmla="*/ 473076 w 473076"/>
              <a:gd name="connsiteY2" fmla="*/ 47625 h 98425"/>
              <a:gd name="connsiteX3" fmla="*/ 473075 w 473076"/>
              <a:gd name="connsiteY3" fmla="*/ 98425 h 98425"/>
              <a:gd name="connsiteX0" fmla="*/ 0 w 473076"/>
              <a:gd name="connsiteY0" fmla="*/ 0 h 98425"/>
              <a:gd name="connsiteX1" fmla="*/ 225425 w 473076"/>
              <a:gd name="connsiteY1" fmla="*/ 50800 h 98425"/>
              <a:gd name="connsiteX2" fmla="*/ 473076 w 473076"/>
              <a:gd name="connsiteY2" fmla="*/ 47625 h 98425"/>
              <a:gd name="connsiteX3" fmla="*/ 473075 w 473076"/>
              <a:gd name="connsiteY3" fmla="*/ 98425 h 98425"/>
              <a:gd name="connsiteX0" fmla="*/ 0 w 473076"/>
              <a:gd name="connsiteY0" fmla="*/ 2501 h 100926"/>
              <a:gd name="connsiteX1" fmla="*/ 222250 w 473076"/>
              <a:gd name="connsiteY1" fmla="*/ 2501 h 100926"/>
              <a:gd name="connsiteX2" fmla="*/ 225425 w 473076"/>
              <a:gd name="connsiteY2" fmla="*/ 53301 h 100926"/>
              <a:gd name="connsiteX3" fmla="*/ 473076 w 473076"/>
              <a:gd name="connsiteY3" fmla="*/ 50126 h 100926"/>
              <a:gd name="connsiteX4" fmla="*/ 473075 w 473076"/>
              <a:gd name="connsiteY4" fmla="*/ 100926 h 100926"/>
              <a:gd name="connsiteX0" fmla="*/ 0 w 473076"/>
              <a:gd name="connsiteY0" fmla="*/ 2501 h 100926"/>
              <a:gd name="connsiteX1" fmla="*/ 222250 w 473076"/>
              <a:gd name="connsiteY1" fmla="*/ 2501 h 100926"/>
              <a:gd name="connsiteX2" fmla="*/ 225425 w 473076"/>
              <a:gd name="connsiteY2" fmla="*/ 53301 h 100926"/>
              <a:gd name="connsiteX3" fmla="*/ 473076 w 473076"/>
              <a:gd name="connsiteY3" fmla="*/ 50126 h 100926"/>
              <a:gd name="connsiteX4" fmla="*/ 473075 w 473076"/>
              <a:gd name="connsiteY4" fmla="*/ 100926 h 100926"/>
              <a:gd name="connsiteX0" fmla="*/ 0 w 473076"/>
              <a:gd name="connsiteY0" fmla="*/ 0 h 104775"/>
              <a:gd name="connsiteX1" fmla="*/ 222250 w 473076"/>
              <a:gd name="connsiteY1" fmla="*/ 6350 h 104775"/>
              <a:gd name="connsiteX2" fmla="*/ 225425 w 473076"/>
              <a:gd name="connsiteY2" fmla="*/ 57150 h 104775"/>
              <a:gd name="connsiteX3" fmla="*/ 473076 w 473076"/>
              <a:gd name="connsiteY3" fmla="*/ 53975 h 104775"/>
              <a:gd name="connsiteX4" fmla="*/ 473075 w 473076"/>
              <a:gd name="connsiteY4" fmla="*/ 104775 h 104775"/>
              <a:gd name="connsiteX0" fmla="*/ 0 w 473076"/>
              <a:gd name="connsiteY0" fmla="*/ 0 h 104775"/>
              <a:gd name="connsiteX1" fmla="*/ 222250 w 473076"/>
              <a:gd name="connsiteY1" fmla="*/ 6350 h 104775"/>
              <a:gd name="connsiteX2" fmla="*/ 225425 w 473076"/>
              <a:gd name="connsiteY2" fmla="*/ 57150 h 104775"/>
              <a:gd name="connsiteX3" fmla="*/ 473076 w 473076"/>
              <a:gd name="connsiteY3" fmla="*/ 53975 h 104775"/>
              <a:gd name="connsiteX4" fmla="*/ 473075 w 473076"/>
              <a:gd name="connsiteY4" fmla="*/ 104775 h 104775"/>
              <a:gd name="connsiteX0" fmla="*/ 0 w 479426"/>
              <a:gd name="connsiteY0" fmla="*/ 9525 h 98425"/>
              <a:gd name="connsiteX1" fmla="*/ 228600 w 479426"/>
              <a:gd name="connsiteY1" fmla="*/ 0 h 98425"/>
              <a:gd name="connsiteX2" fmla="*/ 231775 w 479426"/>
              <a:gd name="connsiteY2" fmla="*/ 50800 h 98425"/>
              <a:gd name="connsiteX3" fmla="*/ 479426 w 479426"/>
              <a:gd name="connsiteY3" fmla="*/ 47625 h 98425"/>
              <a:gd name="connsiteX4" fmla="*/ 479425 w 479426"/>
              <a:gd name="connsiteY4" fmla="*/ 98425 h 98425"/>
              <a:gd name="connsiteX0" fmla="*/ 0 w 479426"/>
              <a:gd name="connsiteY0" fmla="*/ 0 h 114300"/>
              <a:gd name="connsiteX1" fmla="*/ 228600 w 479426"/>
              <a:gd name="connsiteY1" fmla="*/ 15875 h 114300"/>
              <a:gd name="connsiteX2" fmla="*/ 231775 w 479426"/>
              <a:gd name="connsiteY2" fmla="*/ 66675 h 114300"/>
              <a:gd name="connsiteX3" fmla="*/ 479426 w 479426"/>
              <a:gd name="connsiteY3" fmla="*/ 63500 h 114300"/>
              <a:gd name="connsiteX4" fmla="*/ 479425 w 479426"/>
              <a:gd name="connsiteY4" fmla="*/ 114300 h 114300"/>
              <a:gd name="connsiteX0" fmla="*/ 0 w 476251"/>
              <a:gd name="connsiteY0" fmla="*/ 3175 h 98425"/>
              <a:gd name="connsiteX1" fmla="*/ 225425 w 476251"/>
              <a:gd name="connsiteY1" fmla="*/ 0 h 98425"/>
              <a:gd name="connsiteX2" fmla="*/ 228600 w 476251"/>
              <a:gd name="connsiteY2" fmla="*/ 50800 h 98425"/>
              <a:gd name="connsiteX3" fmla="*/ 476251 w 476251"/>
              <a:gd name="connsiteY3" fmla="*/ 47625 h 98425"/>
              <a:gd name="connsiteX4" fmla="*/ 476250 w 476251"/>
              <a:gd name="connsiteY4" fmla="*/ 98425 h 98425"/>
              <a:gd name="connsiteX0" fmla="*/ 0 w 476251"/>
              <a:gd name="connsiteY0" fmla="*/ 0 h 101600"/>
              <a:gd name="connsiteX1" fmla="*/ 225425 w 476251"/>
              <a:gd name="connsiteY1" fmla="*/ 3175 h 101600"/>
              <a:gd name="connsiteX2" fmla="*/ 228600 w 476251"/>
              <a:gd name="connsiteY2" fmla="*/ 53975 h 101600"/>
              <a:gd name="connsiteX3" fmla="*/ 476251 w 476251"/>
              <a:gd name="connsiteY3" fmla="*/ 50800 h 101600"/>
              <a:gd name="connsiteX4" fmla="*/ 476250 w 476251"/>
              <a:gd name="connsiteY4" fmla="*/ 101600 h 101600"/>
              <a:gd name="connsiteX0" fmla="*/ 0 w 476251"/>
              <a:gd name="connsiteY0" fmla="*/ 0 h 111125"/>
              <a:gd name="connsiteX1" fmla="*/ 225425 w 476251"/>
              <a:gd name="connsiteY1" fmla="*/ 3175 h 111125"/>
              <a:gd name="connsiteX2" fmla="*/ 228600 w 476251"/>
              <a:gd name="connsiteY2" fmla="*/ 53975 h 111125"/>
              <a:gd name="connsiteX3" fmla="*/ 476251 w 476251"/>
              <a:gd name="connsiteY3" fmla="*/ 50800 h 111125"/>
              <a:gd name="connsiteX4" fmla="*/ 476250 w 476251"/>
              <a:gd name="connsiteY4" fmla="*/ 111125 h 11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1" h="111125">
                <a:moveTo>
                  <a:pt x="0" y="0"/>
                </a:moveTo>
                <a:lnTo>
                  <a:pt x="225425" y="3175"/>
                </a:lnTo>
                <a:lnTo>
                  <a:pt x="228600" y="53975"/>
                </a:lnTo>
                <a:lnTo>
                  <a:pt x="476251" y="50800"/>
                </a:lnTo>
                <a:cubicBezTo>
                  <a:pt x="476251" y="67733"/>
                  <a:pt x="476250" y="94192"/>
                  <a:pt x="476250" y="111125"/>
                </a:cubicBez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256213" y="1489075"/>
            <a:ext cx="592137" cy="858838"/>
          </a:xfrm>
          <a:custGeom>
            <a:avLst/>
            <a:gdLst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53975 w 593725"/>
              <a:gd name="connsiteY9" fmla="*/ 146050 h 850909"/>
              <a:gd name="connsiteX10" fmla="*/ 60325 w 593725"/>
              <a:gd name="connsiteY10" fmla="*/ 165100 h 850909"/>
              <a:gd name="connsiteX11" fmla="*/ 203200 w 593725"/>
              <a:gd name="connsiteY11" fmla="*/ 165100 h 850909"/>
              <a:gd name="connsiteX12" fmla="*/ 206375 w 593725"/>
              <a:gd name="connsiteY12" fmla="*/ 222250 h 850909"/>
              <a:gd name="connsiteX13" fmla="*/ 215900 w 593725"/>
              <a:gd name="connsiteY13" fmla="*/ 225425 h 850909"/>
              <a:gd name="connsiteX14" fmla="*/ 247650 w 593725"/>
              <a:gd name="connsiteY14" fmla="*/ 231775 h 850909"/>
              <a:gd name="connsiteX15" fmla="*/ 260350 w 593725"/>
              <a:gd name="connsiteY15" fmla="*/ 254000 h 850909"/>
              <a:gd name="connsiteX16" fmla="*/ 263525 w 593725"/>
              <a:gd name="connsiteY16" fmla="*/ 276225 h 850909"/>
              <a:gd name="connsiteX17" fmla="*/ 266700 w 593725"/>
              <a:gd name="connsiteY17" fmla="*/ 285750 h 850909"/>
              <a:gd name="connsiteX18" fmla="*/ 269875 w 593725"/>
              <a:gd name="connsiteY18" fmla="*/ 336550 h 850909"/>
              <a:gd name="connsiteX19" fmla="*/ 288925 w 593725"/>
              <a:gd name="connsiteY19" fmla="*/ 339725 h 850909"/>
              <a:gd name="connsiteX20" fmla="*/ 285750 w 593725"/>
              <a:gd name="connsiteY20" fmla="*/ 355600 h 850909"/>
              <a:gd name="connsiteX21" fmla="*/ 279400 w 593725"/>
              <a:gd name="connsiteY21" fmla="*/ 374650 h 850909"/>
              <a:gd name="connsiteX22" fmla="*/ 276225 w 593725"/>
              <a:gd name="connsiteY22" fmla="*/ 384175 h 850909"/>
              <a:gd name="connsiteX23" fmla="*/ 279400 w 593725"/>
              <a:gd name="connsiteY23" fmla="*/ 393700 h 850909"/>
              <a:gd name="connsiteX24" fmla="*/ 288925 w 593725"/>
              <a:gd name="connsiteY24" fmla="*/ 400050 h 850909"/>
              <a:gd name="connsiteX25" fmla="*/ 307975 w 593725"/>
              <a:gd name="connsiteY25" fmla="*/ 457200 h 850909"/>
              <a:gd name="connsiteX26" fmla="*/ 311150 w 593725"/>
              <a:gd name="connsiteY26" fmla="*/ 495300 h 850909"/>
              <a:gd name="connsiteX27" fmla="*/ 304800 w 593725"/>
              <a:gd name="connsiteY27" fmla="*/ 536575 h 850909"/>
              <a:gd name="connsiteX28" fmla="*/ 307975 w 593725"/>
              <a:gd name="connsiteY28" fmla="*/ 546100 h 850909"/>
              <a:gd name="connsiteX29" fmla="*/ 311150 w 593725"/>
              <a:gd name="connsiteY29" fmla="*/ 558800 h 850909"/>
              <a:gd name="connsiteX30" fmla="*/ 323850 w 593725"/>
              <a:gd name="connsiteY30" fmla="*/ 581025 h 850909"/>
              <a:gd name="connsiteX31" fmla="*/ 320675 w 593725"/>
              <a:gd name="connsiteY31" fmla="*/ 619125 h 850909"/>
              <a:gd name="connsiteX32" fmla="*/ 317500 w 593725"/>
              <a:gd name="connsiteY32" fmla="*/ 628650 h 850909"/>
              <a:gd name="connsiteX33" fmla="*/ 314325 w 593725"/>
              <a:gd name="connsiteY33" fmla="*/ 641350 h 850909"/>
              <a:gd name="connsiteX34" fmla="*/ 520700 w 593725"/>
              <a:gd name="connsiteY34" fmla="*/ 679450 h 850909"/>
              <a:gd name="connsiteX35" fmla="*/ 530225 w 593725"/>
              <a:gd name="connsiteY35" fmla="*/ 733425 h 850909"/>
              <a:gd name="connsiteX36" fmla="*/ 539750 w 593725"/>
              <a:gd name="connsiteY36" fmla="*/ 736600 h 850909"/>
              <a:gd name="connsiteX37" fmla="*/ 546100 w 593725"/>
              <a:gd name="connsiteY37" fmla="*/ 793750 h 850909"/>
              <a:gd name="connsiteX38" fmla="*/ 568325 w 593725"/>
              <a:gd name="connsiteY38" fmla="*/ 800100 h 850909"/>
              <a:gd name="connsiteX39" fmla="*/ 565150 w 593725"/>
              <a:gd name="connsiteY39" fmla="*/ 831850 h 850909"/>
              <a:gd name="connsiteX40" fmla="*/ 568325 w 593725"/>
              <a:gd name="connsiteY40" fmla="*/ 847725 h 850909"/>
              <a:gd name="connsiteX41" fmla="*/ 593725 w 593725"/>
              <a:gd name="connsiteY41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53975 w 593725"/>
              <a:gd name="connsiteY9" fmla="*/ 146050 h 850909"/>
              <a:gd name="connsiteX10" fmla="*/ 60325 w 593725"/>
              <a:gd name="connsiteY10" fmla="*/ 165100 h 850909"/>
              <a:gd name="connsiteX11" fmla="*/ 203200 w 593725"/>
              <a:gd name="connsiteY11" fmla="*/ 165100 h 850909"/>
              <a:gd name="connsiteX12" fmla="*/ 206375 w 593725"/>
              <a:gd name="connsiteY12" fmla="*/ 222250 h 850909"/>
              <a:gd name="connsiteX13" fmla="*/ 215900 w 593725"/>
              <a:gd name="connsiteY13" fmla="*/ 225425 h 850909"/>
              <a:gd name="connsiteX14" fmla="*/ 247650 w 593725"/>
              <a:gd name="connsiteY14" fmla="*/ 231775 h 850909"/>
              <a:gd name="connsiteX15" fmla="*/ 260350 w 593725"/>
              <a:gd name="connsiteY15" fmla="*/ 254000 h 850909"/>
              <a:gd name="connsiteX16" fmla="*/ 263525 w 593725"/>
              <a:gd name="connsiteY16" fmla="*/ 276225 h 850909"/>
              <a:gd name="connsiteX17" fmla="*/ 266700 w 593725"/>
              <a:gd name="connsiteY17" fmla="*/ 285750 h 850909"/>
              <a:gd name="connsiteX18" fmla="*/ 269875 w 593725"/>
              <a:gd name="connsiteY18" fmla="*/ 336550 h 850909"/>
              <a:gd name="connsiteX19" fmla="*/ 288925 w 593725"/>
              <a:gd name="connsiteY19" fmla="*/ 339725 h 850909"/>
              <a:gd name="connsiteX20" fmla="*/ 285750 w 593725"/>
              <a:gd name="connsiteY20" fmla="*/ 355600 h 850909"/>
              <a:gd name="connsiteX21" fmla="*/ 279400 w 593725"/>
              <a:gd name="connsiteY21" fmla="*/ 374650 h 850909"/>
              <a:gd name="connsiteX22" fmla="*/ 276225 w 593725"/>
              <a:gd name="connsiteY22" fmla="*/ 384175 h 850909"/>
              <a:gd name="connsiteX23" fmla="*/ 279400 w 593725"/>
              <a:gd name="connsiteY23" fmla="*/ 393700 h 850909"/>
              <a:gd name="connsiteX24" fmla="*/ 288925 w 593725"/>
              <a:gd name="connsiteY24" fmla="*/ 400050 h 850909"/>
              <a:gd name="connsiteX25" fmla="*/ 307975 w 593725"/>
              <a:gd name="connsiteY25" fmla="*/ 457200 h 850909"/>
              <a:gd name="connsiteX26" fmla="*/ 311150 w 593725"/>
              <a:gd name="connsiteY26" fmla="*/ 495300 h 850909"/>
              <a:gd name="connsiteX27" fmla="*/ 304800 w 593725"/>
              <a:gd name="connsiteY27" fmla="*/ 536575 h 850909"/>
              <a:gd name="connsiteX28" fmla="*/ 307975 w 593725"/>
              <a:gd name="connsiteY28" fmla="*/ 546100 h 850909"/>
              <a:gd name="connsiteX29" fmla="*/ 311150 w 593725"/>
              <a:gd name="connsiteY29" fmla="*/ 558800 h 850909"/>
              <a:gd name="connsiteX30" fmla="*/ 323850 w 593725"/>
              <a:gd name="connsiteY30" fmla="*/ 581025 h 850909"/>
              <a:gd name="connsiteX31" fmla="*/ 320675 w 593725"/>
              <a:gd name="connsiteY31" fmla="*/ 619125 h 850909"/>
              <a:gd name="connsiteX32" fmla="*/ 317500 w 593725"/>
              <a:gd name="connsiteY32" fmla="*/ 628650 h 850909"/>
              <a:gd name="connsiteX33" fmla="*/ 314325 w 593725"/>
              <a:gd name="connsiteY33" fmla="*/ 641350 h 850909"/>
              <a:gd name="connsiteX34" fmla="*/ 520700 w 593725"/>
              <a:gd name="connsiteY34" fmla="*/ 679450 h 850909"/>
              <a:gd name="connsiteX35" fmla="*/ 530225 w 593725"/>
              <a:gd name="connsiteY35" fmla="*/ 733425 h 850909"/>
              <a:gd name="connsiteX36" fmla="*/ 539750 w 593725"/>
              <a:gd name="connsiteY36" fmla="*/ 736600 h 850909"/>
              <a:gd name="connsiteX37" fmla="*/ 546100 w 593725"/>
              <a:gd name="connsiteY37" fmla="*/ 793750 h 850909"/>
              <a:gd name="connsiteX38" fmla="*/ 568325 w 593725"/>
              <a:gd name="connsiteY38" fmla="*/ 800100 h 850909"/>
              <a:gd name="connsiteX39" fmla="*/ 565150 w 593725"/>
              <a:gd name="connsiteY39" fmla="*/ 831850 h 850909"/>
              <a:gd name="connsiteX40" fmla="*/ 568325 w 593725"/>
              <a:gd name="connsiteY40" fmla="*/ 847725 h 850909"/>
              <a:gd name="connsiteX41" fmla="*/ 593725 w 593725"/>
              <a:gd name="connsiteY41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53975 w 593725"/>
              <a:gd name="connsiteY9" fmla="*/ 146050 h 850909"/>
              <a:gd name="connsiteX10" fmla="*/ 60325 w 593725"/>
              <a:gd name="connsiteY10" fmla="*/ 165100 h 850909"/>
              <a:gd name="connsiteX11" fmla="*/ 203200 w 593725"/>
              <a:gd name="connsiteY11" fmla="*/ 165100 h 850909"/>
              <a:gd name="connsiteX12" fmla="*/ 206375 w 593725"/>
              <a:gd name="connsiteY12" fmla="*/ 222250 h 850909"/>
              <a:gd name="connsiteX13" fmla="*/ 215900 w 593725"/>
              <a:gd name="connsiteY13" fmla="*/ 225425 h 850909"/>
              <a:gd name="connsiteX14" fmla="*/ 247650 w 593725"/>
              <a:gd name="connsiteY14" fmla="*/ 231775 h 850909"/>
              <a:gd name="connsiteX15" fmla="*/ 260350 w 593725"/>
              <a:gd name="connsiteY15" fmla="*/ 254000 h 850909"/>
              <a:gd name="connsiteX16" fmla="*/ 263525 w 593725"/>
              <a:gd name="connsiteY16" fmla="*/ 276225 h 850909"/>
              <a:gd name="connsiteX17" fmla="*/ 266700 w 593725"/>
              <a:gd name="connsiteY17" fmla="*/ 285750 h 850909"/>
              <a:gd name="connsiteX18" fmla="*/ 269875 w 593725"/>
              <a:gd name="connsiteY18" fmla="*/ 336550 h 850909"/>
              <a:gd name="connsiteX19" fmla="*/ 288925 w 593725"/>
              <a:gd name="connsiteY19" fmla="*/ 339725 h 850909"/>
              <a:gd name="connsiteX20" fmla="*/ 285750 w 593725"/>
              <a:gd name="connsiteY20" fmla="*/ 355600 h 850909"/>
              <a:gd name="connsiteX21" fmla="*/ 279400 w 593725"/>
              <a:gd name="connsiteY21" fmla="*/ 374650 h 850909"/>
              <a:gd name="connsiteX22" fmla="*/ 276225 w 593725"/>
              <a:gd name="connsiteY22" fmla="*/ 384175 h 850909"/>
              <a:gd name="connsiteX23" fmla="*/ 279400 w 593725"/>
              <a:gd name="connsiteY23" fmla="*/ 393700 h 850909"/>
              <a:gd name="connsiteX24" fmla="*/ 288925 w 593725"/>
              <a:gd name="connsiteY24" fmla="*/ 400050 h 850909"/>
              <a:gd name="connsiteX25" fmla="*/ 307975 w 593725"/>
              <a:gd name="connsiteY25" fmla="*/ 457200 h 850909"/>
              <a:gd name="connsiteX26" fmla="*/ 311150 w 593725"/>
              <a:gd name="connsiteY26" fmla="*/ 495300 h 850909"/>
              <a:gd name="connsiteX27" fmla="*/ 304800 w 593725"/>
              <a:gd name="connsiteY27" fmla="*/ 536575 h 850909"/>
              <a:gd name="connsiteX28" fmla="*/ 307975 w 593725"/>
              <a:gd name="connsiteY28" fmla="*/ 546100 h 850909"/>
              <a:gd name="connsiteX29" fmla="*/ 311150 w 593725"/>
              <a:gd name="connsiteY29" fmla="*/ 558800 h 850909"/>
              <a:gd name="connsiteX30" fmla="*/ 323850 w 593725"/>
              <a:gd name="connsiteY30" fmla="*/ 581025 h 850909"/>
              <a:gd name="connsiteX31" fmla="*/ 320675 w 593725"/>
              <a:gd name="connsiteY31" fmla="*/ 619125 h 850909"/>
              <a:gd name="connsiteX32" fmla="*/ 317500 w 593725"/>
              <a:gd name="connsiteY32" fmla="*/ 628650 h 850909"/>
              <a:gd name="connsiteX33" fmla="*/ 320675 w 593725"/>
              <a:gd name="connsiteY33" fmla="*/ 666750 h 850909"/>
              <a:gd name="connsiteX34" fmla="*/ 520700 w 593725"/>
              <a:gd name="connsiteY34" fmla="*/ 679450 h 850909"/>
              <a:gd name="connsiteX35" fmla="*/ 530225 w 593725"/>
              <a:gd name="connsiteY35" fmla="*/ 733425 h 850909"/>
              <a:gd name="connsiteX36" fmla="*/ 539750 w 593725"/>
              <a:gd name="connsiteY36" fmla="*/ 736600 h 850909"/>
              <a:gd name="connsiteX37" fmla="*/ 546100 w 593725"/>
              <a:gd name="connsiteY37" fmla="*/ 793750 h 850909"/>
              <a:gd name="connsiteX38" fmla="*/ 568325 w 593725"/>
              <a:gd name="connsiteY38" fmla="*/ 800100 h 850909"/>
              <a:gd name="connsiteX39" fmla="*/ 565150 w 593725"/>
              <a:gd name="connsiteY39" fmla="*/ 831850 h 850909"/>
              <a:gd name="connsiteX40" fmla="*/ 568325 w 593725"/>
              <a:gd name="connsiteY40" fmla="*/ 847725 h 850909"/>
              <a:gd name="connsiteX41" fmla="*/ 593725 w 593725"/>
              <a:gd name="connsiteY41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53975 w 593725"/>
              <a:gd name="connsiteY9" fmla="*/ 146050 h 850909"/>
              <a:gd name="connsiteX10" fmla="*/ 60325 w 593725"/>
              <a:gd name="connsiteY10" fmla="*/ 165100 h 850909"/>
              <a:gd name="connsiteX11" fmla="*/ 203200 w 593725"/>
              <a:gd name="connsiteY11" fmla="*/ 165100 h 850909"/>
              <a:gd name="connsiteX12" fmla="*/ 206375 w 593725"/>
              <a:gd name="connsiteY12" fmla="*/ 222250 h 850909"/>
              <a:gd name="connsiteX13" fmla="*/ 215900 w 593725"/>
              <a:gd name="connsiteY13" fmla="*/ 225425 h 850909"/>
              <a:gd name="connsiteX14" fmla="*/ 247650 w 593725"/>
              <a:gd name="connsiteY14" fmla="*/ 231775 h 850909"/>
              <a:gd name="connsiteX15" fmla="*/ 260350 w 593725"/>
              <a:gd name="connsiteY15" fmla="*/ 254000 h 850909"/>
              <a:gd name="connsiteX16" fmla="*/ 263525 w 593725"/>
              <a:gd name="connsiteY16" fmla="*/ 276225 h 850909"/>
              <a:gd name="connsiteX17" fmla="*/ 266700 w 593725"/>
              <a:gd name="connsiteY17" fmla="*/ 285750 h 850909"/>
              <a:gd name="connsiteX18" fmla="*/ 269875 w 593725"/>
              <a:gd name="connsiteY18" fmla="*/ 336550 h 850909"/>
              <a:gd name="connsiteX19" fmla="*/ 288925 w 593725"/>
              <a:gd name="connsiteY19" fmla="*/ 339725 h 850909"/>
              <a:gd name="connsiteX20" fmla="*/ 285750 w 593725"/>
              <a:gd name="connsiteY20" fmla="*/ 355600 h 850909"/>
              <a:gd name="connsiteX21" fmla="*/ 279400 w 593725"/>
              <a:gd name="connsiteY21" fmla="*/ 374650 h 850909"/>
              <a:gd name="connsiteX22" fmla="*/ 276225 w 593725"/>
              <a:gd name="connsiteY22" fmla="*/ 384175 h 850909"/>
              <a:gd name="connsiteX23" fmla="*/ 279400 w 593725"/>
              <a:gd name="connsiteY23" fmla="*/ 393700 h 850909"/>
              <a:gd name="connsiteX24" fmla="*/ 288925 w 593725"/>
              <a:gd name="connsiteY24" fmla="*/ 400050 h 850909"/>
              <a:gd name="connsiteX25" fmla="*/ 307975 w 593725"/>
              <a:gd name="connsiteY25" fmla="*/ 457200 h 850909"/>
              <a:gd name="connsiteX26" fmla="*/ 311150 w 593725"/>
              <a:gd name="connsiteY26" fmla="*/ 495300 h 850909"/>
              <a:gd name="connsiteX27" fmla="*/ 304800 w 593725"/>
              <a:gd name="connsiteY27" fmla="*/ 536575 h 850909"/>
              <a:gd name="connsiteX28" fmla="*/ 307975 w 593725"/>
              <a:gd name="connsiteY28" fmla="*/ 546100 h 850909"/>
              <a:gd name="connsiteX29" fmla="*/ 311150 w 593725"/>
              <a:gd name="connsiteY29" fmla="*/ 558800 h 850909"/>
              <a:gd name="connsiteX30" fmla="*/ 323850 w 593725"/>
              <a:gd name="connsiteY30" fmla="*/ 581025 h 850909"/>
              <a:gd name="connsiteX31" fmla="*/ 320675 w 593725"/>
              <a:gd name="connsiteY31" fmla="*/ 619125 h 850909"/>
              <a:gd name="connsiteX32" fmla="*/ 317500 w 593725"/>
              <a:gd name="connsiteY32" fmla="*/ 628650 h 850909"/>
              <a:gd name="connsiteX33" fmla="*/ 320675 w 593725"/>
              <a:gd name="connsiteY33" fmla="*/ 666750 h 850909"/>
              <a:gd name="connsiteX34" fmla="*/ 520700 w 593725"/>
              <a:gd name="connsiteY34" fmla="*/ 679450 h 850909"/>
              <a:gd name="connsiteX35" fmla="*/ 530225 w 593725"/>
              <a:gd name="connsiteY35" fmla="*/ 733425 h 850909"/>
              <a:gd name="connsiteX36" fmla="*/ 539750 w 593725"/>
              <a:gd name="connsiteY36" fmla="*/ 736600 h 850909"/>
              <a:gd name="connsiteX37" fmla="*/ 546100 w 593725"/>
              <a:gd name="connsiteY37" fmla="*/ 793750 h 850909"/>
              <a:gd name="connsiteX38" fmla="*/ 568325 w 593725"/>
              <a:gd name="connsiteY38" fmla="*/ 800100 h 850909"/>
              <a:gd name="connsiteX39" fmla="*/ 565150 w 593725"/>
              <a:gd name="connsiteY39" fmla="*/ 831850 h 850909"/>
              <a:gd name="connsiteX40" fmla="*/ 568325 w 593725"/>
              <a:gd name="connsiteY40" fmla="*/ 847725 h 850909"/>
              <a:gd name="connsiteX41" fmla="*/ 593725 w 593725"/>
              <a:gd name="connsiteY41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53975 w 593725"/>
              <a:gd name="connsiteY9" fmla="*/ 146050 h 850909"/>
              <a:gd name="connsiteX10" fmla="*/ 60325 w 593725"/>
              <a:gd name="connsiteY10" fmla="*/ 165100 h 850909"/>
              <a:gd name="connsiteX11" fmla="*/ 203200 w 593725"/>
              <a:gd name="connsiteY11" fmla="*/ 165100 h 850909"/>
              <a:gd name="connsiteX12" fmla="*/ 206375 w 593725"/>
              <a:gd name="connsiteY12" fmla="*/ 222250 h 850909"/>
              <a:gd name="connsiteX13" fmla="*/ 215900 w 593725"/>
              <a:gd name="connsiteY13" fmla="*/ 225425 h 850909"/>
              <a:gd name="connsiteX14" fmla="*/ 247650 w 593725"/>
              <a:gd name="connsiteY14" fmla="*/ 231775 h 850909"/>
              <a:gd name="connsiteX15" fmla="*/ 260350 w 593725"/>
              <a:gd name="connsiteY15" fmla="*/ 254000 h 850909"/>
              <a:gd name="connsiteX16" fmla="*/ 263525 w 593725"/>
              <a:gd name="connsiteY16" fmla="*/ 276225 h 850909"/>
              <a:gd name="connsiteX17" fmla="*/ 266700 w 593725"/>
              <a:gd name="connsiteY17" fmla="*/ 285750 h 850909"/>
              <a:gd name="connsiteX18" fmla="*/ 269875 w 593725"/>
              <a:gd name="connsiteY18" fmla="*/ 336550 h 850909"/>
              <a:gd name="connsiteX19" fmla="*/ 288925 w 593725"/>
              <a:gd name="connsiteY19" fmla="*/ 339725 h 850909"/>
              <a:gd name="connsiteX20" fmla="*/ 285750 w 593725"/>
              <a:gd name="connsiteY20" fmla="*/ 355600 h 850909"/>
              <a:gd name="connsiteX21" fmla="*/ 279400 w 593725"/>
              <a:gd name="connsiteY21" fmla="*/ 374650 h 850909"/>
              <a:gd name="connsiteX22" fmla="*/ 276225 w 593725"/>
              <a:gd name="connsiteY22" fmla="*/ 384175 h 850909"/>
              <a:gd name="connsiteX23" fmla="*/ 279400 w 593725"/>
              <a:gd name="connsiteY23" fmla="*/ 393700 h 850909"/>
              <a:gd name="connsiteX24" fmla="*/ 288925 w 593725"/>
              <a:gd name="connsiteY24" fmla="*/ 400050 h 850909"/>
              <a:gd name="connsiteX25" fmla="*/ 307975 w 593725"/>
              <a:gd name="connsiteY25" fmla="*/ 457200 h 850909"/>
              <a:gd name="connsiteX26" fmla="*/ 311150 w 593725"/>
              <a:gd name="connsiteY26" fmla="*/ 495300 h 850909"/>
              <a:gd name="connsiteX27" fmla="*/ 304800 w 593725"/>
              <a:gd name="connsiteY27" fmla="*/ 536575 h 850909"/>
              <a:gd name="connsiteX28" fmla="*/ 307975 w 593725"/>
              <a:gd name="connsiteY28" fmla="*/ 546100 h 850909"/>
              <a:gd name="connsiteX29" fmla="*/ 311150 w 593725"/>
              <a:gd name="connsiteY29" fmla="*/ 558800 h 850909"/>
              <a:gd name="connsiteX30" fmla="*/ 323850 w 593725"/>
              <a:gd name="connsiteY30" fmla="*/ 581025 h 850909"/>
              <a:gd name="connsiteX31" fmla="*/ 320675 w 593725"/>
              <a:gd name="connsiteY31" fmla="*/ 619125 h 850909"/>
              <a:gd name="connsiteX32" fmla="*/ 317500 w 593725"/>
              <a:gd name="connsiteY32" fmla="*/ 628650 h 850909"/>
              <a:gd name="connsiteX33" fmla="*/ 320675 w 593725"/>
              <a:gd name="connsiteY33" fmla="*/ 666750 h 850909"/>
              <a:gd name="connsiteX34" fmla="*/ 520700 w 593725"/>
              <a:gd name="connsiteY34" fmla="*/ 679450 h 850909"/>
              <a:gd name="connsiteX35" fmla="*/ 530225 w 593725"/>
              <a:gd name="connsiteY35" fmla="*/ 733425 h 850909"/>
              <a:gd name="connsiteX36" fmla="*/ 539750 w 593725"/>
              <a:gd name="connsiteY36" fmla="*/ 736600 h 850909"/>
              <a:gd name="connsiteX37" fmla="*/ 546100 w 593725"/>
              <a:gd name="connsiteY37" fmla="*/ 793750 h 850909"/>
              <a:gd name="connsiteX38" fmla="*/ 568325 w 593725"/>
              <a:gd name="connsiteY38" fmla="*/ 800100 h 850909"/>
              <a:gd name="connsiteX39" fmla="*/ 565150 w 593725"/>
              <a:gd name="connsiteY39" fmla="*/ 831850 h 850909"/>
              <a:gd name="connsiteX40" fmla="*/ 568325 w 593725"/>
              <a:gd name="connsiteY40" fmla="*/ 847725 h 850909"/>
              <a:gd name="connsiteX41" fmla="*/ 593725 w 593725"/>
              <a:gd name="connsiteY41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53975 w 593725"/>
              <a:gd name="connsiteY9" fmla="*/ 146050 h 850909"/>
              <a:gd name="connsiteX10" fmla="*/ 60325 w 593725"/>
              <a:gd name="connsiteY10" fmla="*/ 165100 h 850909"/>
              <a:gd name="connsiteX11" fmla="*/ 203200 w 593725"/>
              <a:gd name="connsiteY11" fmla="*/ 165100 h 850909"/>
              <a:gd name="connsiteX12" fmla="*/ 206375 w 593725"/>
              <a:gd name="connsiteY12" fmla="*/ 222250 h 850909"/>
              <a:gd name="connsiteX13" fmla="*/ 215900 w 593725"/>
              <a:gd name="connsiteY13" fmla="*/ 225425 h 850909"/>
              <a:gd name="connsiteX14" fmla="*/ 247650 w 593725"/>
              <a:gd name="connsiteY14" fmla="*/ 231775 h 850909"/>
              <a:gd name="connsiteX15" fmla="*/ 260350 w 593725"/>
              <a:gd name="connsiteY15" fmla="*/ 254000 h 850909"/>
              <a:gd name="connsiteX16" fmla="*/ 263525 w 593725"/>
              <a:gd name="connsiteY16" fmla="*/ 276225 h 850909"/>
              <a:gd name="connsiteX17" fmla="*/ 266700 w 593725"/>
              <a:gd name="connsiteY17" fmla="*/ 285750 h 850909"/>
              <a:gd name="connsiteX18" fmla="*/ 269875 w 593725"/>
              <a:gd name="connsiteY18" fmla="*/ 336550 h 850909"/>
              <a:gd name="connsiteX19" fmla="*/ 288925 w 593725"/>
              <a:gd name="connsiteY19" fmla="*/ 339725 h 850909"/>
              <a:gd name="connsiteX20" fmla="*/ 285750 w 593725"/>
              <a:gd name="connsiteY20" fmla="*/ 355600 h 850909"/>
              <a:gd name="connsiteX21" fmla="*/ 279400 w 593725"/>
              <a:gd name="connsiteY21" fmla="*/ 374650 h 850909"/>
              <a:gd name="connsiteX22" fmla="*/ 276225 w 593725"/>
              <a:gd name="connsiteY22" fmla="*/ 384175 h 850909"/>
              <a:gd name="connsiteX23" fmla="*/ 279400 w 593725"/>
              <a:gd name="connsiteY23" fmla="*/ 393700 h 850909"/>
              <a:gd name="connsiteX24" fmla="*/ 288925 w 593725"/>
              <a:gd name="connsiteY24" fmla="*/ 400050 h 850909"/>
              <a:gd name="connsiteX25" fmla="*/ 307975 w 593725"/>
              <a:gd name="connsiteY25" fmla="*/ 457200 h 850909"/>
              <a:gd name="connsiteX26" fmla="*/ 311150 w 593725"/>
              <a:gd name="connsiteY26" fmla="*/ 495300 h 850909"/>
              <a:gd name="connsiteX27" fmla="*/ 304800 w 593725"/>
              <a:gd name="connsiteY27" fmla="*/ 536575 h 850909"/>
              <a:gd name="connsiteX28" fmla="*/ 307975 w 593725"/>
              <a:gd name="connsiteY28" fmla="*/ 546100 h 850909"/>
              <a:gd name="connsiteX29" fmla="*/ 311150 w 593725"/>
              <a:gd name="connsiteY29" fmla="*/ 558800 h 850909"/>
              <a:gd name="connsiteX30" fmla="*/ 323850 w 593725"/>
              <a:gd name="connsiteY30" fmla="*/ 581025 h 850909"/>
              <a:gd name="connsiteX31" fmla="*/ 320675 w 593725"/>
              <a:gd name="connsiteY31" fmla="*/ 619125 h 850909"/>
              <a:gd name="connsiteX32" fmla="*/ 317500 w 593725"/>
              <a:gd name="connsiteY32" fmla="*/ 628650 h 850909"/>
              <a:gd name="connsiteX33" fmla="*/ 320675 w 593725"/>
              <a:gd name="connsiteY33" fmla="*/ 666750 h 850909"/>
              <a:gd name="connsiteX34" fmla="*/ 520700 w 593725"/>
              <a:gd name="connsiteY34" fmla="*/ 679450 h 850909"/>
              <a:gd name="connsiteX35" fmla="*/ 530225 w 593725"/>
              <a:gd name="connsiteY35" fmla="*/ 733425 h 850909"/>
              <a:gd name="connsiteX36" fmla="*/ 539750 w 593725"/>
              <a:gd name="connsiteY36" fmla="*/ 736600 h 850909"/>
              <a:gd name="connsiteX37" fmla="*/ 546100 w 593725"/>
              <a:gd name="connsiteY37" fmla="*/ 793750 h 850909"/>
              <a:gd name="connsiteX38" fmla="*/ 568325 w 593725"/>
              <a:gd name="connsiteY38" fmla="*/ 800100 h 850909"/>
              <a:gd name="connsiteX39" fmla="*/ 565150 w 593725"/>
              <a:gd name="connsiteY39" fmla="*/ 831850 h 850909"/>
              <a:gd name="connsiteX40" fmla="*/ 568325 w 593725"/>
              <a:gd name="connsiteY40" fmla="*/ 847725 h 850909"/>
              <a:gd name="connsiteX41" fmla="*/ 593725 w 593725"/>
              <a:gd name="connsiteY41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53975 w 593725"/>
              <a:gd name="connsiteY9" fmla="*/ 146050 h 850909"/>
              <a:gd name="connsiteX10" fmla="*/ 60325 w 593725"/>
              <a:gd name="connsiteY10" fmla="*/ 165100 h 850909"/>
              <a:gd name="connsiteX11" fmla="*/ 203200 w 593725"/>
              <a:gd name="connsiteY11" fmla="*/ 165100 h 850909"/>
              <a:gd name="connsiteX12" fmla="*/ 206375 w 593725"/>
              <a:gd name="connsiteY12" fmla="*/ 222250 h 850909"/>
              <a:gd name="connsiteX13" fmla="*/ 215900 w 593725"/>
              <a:gd name="connsiteY13" fmla="*/ 225425 h 850909"/>
              <a:gd name="connsiteX14" fmla="*/ 247650 w 593725"/>
              <a:gd name="connsiteY14" fmla="*/ 231775 h 850909"/>
              <a:gd name="connsiteX15" fmla="*/ 260350 w 593725"/>
              <a:gd name="connsiteY15" fmla="*/ 254000 h 850909"/>
              <a:gd name="connsiteX16" fmla="*/ 263525 w 593725"/>
              <a:gd name="connsiteY16" fmla="*/ 276225 h 850909"/>
              <a:gd name="connsiteX17" fmla="*/ 266700 w 593725"/>
              <a:gd name="connsiteY17" fmla="*/ 285750 h 850909"/>
              <a:gd name="connsiteX18" fmla="*/ 269875 w 593725"/>
              <a:gd name="connsiteY18" fmla="*/ 336550 h 850909"/>
              <a:gd name="connsiteX19" fmla="*/ 288925 w 593725"/>
              <a:gd name="connsiteY19" fmla="*/ 339725 h 850909"/>
              <a:gd name="connsiteX20" fmla="*/ 285750 w 593725"/>
              <a:gd name="connsiteY20" fmla="*/ 355600 h 850909"/>
              <a:gd name="connsiteX21" fmla="*/ 279400 w 593725"/>
              <a:gd name="connsiteY21" fmla="*/ 374650 h 850909"/>
              <a:gd name="connsiteX22" fmla="*/ 276225 w 593725"/>
              <a:gd name="connsiteY22" fmla="*/ 384175 h 850909"/>
              <a:gd name="connsiteX23" fmla="*/ 279400 w 593725"/>
              <a:gd name="connsiteY23" fmla="*/ 393700 h 850909"/>
              <a:gd name="connsiteX24" fmla="*/ 288925 w 593725"/>
              <a:gd name="connsiteY24" fmla="*/ 400050 h 850909"/>
              <a:gd name="connsiteX25" fmla="*/ 307975 w 593725"/>
              <a:gd name="connsiteY25" fmla="*/ 457200 h 850909"/>
              <a:gd name="connsiteX26" fmla="*/ 311150 w 593725"/>
              <a:gd name="connsiteY26" fmla="*/ 495300 h 850909"/>
              <a:gd name="connsiteX27" fmla="*/ 304800 w 593725"/>
              <a:gd name="connsiteY27" fmla="*/ 536575 h 850909"/>
              <a:gd name="connsiteX28" fmla="*/ 307975 w 593725"/>
              <a:gd name="connsiteY28" fmla="*/ 546100 h 850909"/>
              <a:gd name="connsiteX29" fmla="*/ 311150 w 593725"/>
              <a:gd name="connsiteY29" fmla="*/ 558800 h 850909"/>
              <a:gd name="connsiteX30" fmla="*/ 323850 w 593725"/>
              <a:gd name="connsiteY30" fmla="*/ 581025 h 850909"/>
              <a:gd name="connsiteX31" fmla="*/ 320675 w 593725"/>
              <a:gd name="connsiteY31" fmla="*/ 619125 h 850909"/>
              <a:gd name="connsiteX32" fmla="*/ 317500 w 593725"/>
              <a:gd name="connsiteY32" fmla="*/ 628650 h 850909"/>
              <a:gd name="connsiteX33" fmla="*/ 320675 w 593725"/>
              <a:gd name="connsiteY33" fmla="*/ 666750 h 850909"/>
              <a:gd name="connsiteX34" fmla="*/ 520700 w 593725"/>
              <a:gd name="connsiteY34" fmla="*/ 679450 h 850909"/>
              <a:gd name="connsiteX35" fmla="*/ 530225 w 593725"/>
              <a:gd name="connsiteY35" fmla="*/ 733425 h 850909"/>
              <a:gd name="connsiteX36" fmla="*/ 539750 w 593725"/>
              <a:gd name="connsiteY36" fmla="*/ 736600 h 850909"/>
              <a:gd name="connsiteX37" fmla="*/ 546100 w 593725"/>
              <a:gd name="connsiteY37" fmla="*/ 793750 h 850909"/>
              <a:gd name="connsiteX38" fmla="*/ 568325 w 593725"/>
              <a:gd name="connsiteY38" fmla="*/ 800100 h 850909"/>
              <a:gd name="connsiteX39" fmla="*/ 568325 w 593725"/>
              <a:gd name="connsiteY39" fmla="*/ 847725 h 850909"/>
              <a:gd name="connsiteX40" fmla="*/ 593725 w 593725"/>
              <a:gd name="connsiteY40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53975 w 593725"/>
              <a:gd name="connsiteY9" fmla="*/ 146050 h 850909"/>
              <a:gd name="connsiteX10" fmla="*/ 60325 w 593725"/>
              <a:gd name="connsiteY10" fmla="*/ 165100 h 850909"/>
              <a:gd name="connsiteX11" fmla="*/ 203200 w 593725"/>
              <a:gd name="connsiteY11" fmla="*/ 165100 h 850909"/>
              <a:gd name="connsiteX12" fmla="*/ 206375 w 593725"/>
              <a:gd name="connsiteY12" fmla="*/ 222250 h 850909"/>
              <a:gd name="connsiteX13" fmla="*/ 215900 w 593725"/>
              <a:gd name="connsiteY13" fmla="*/ 225425 h 850909"/>
              <a:gd name="connsiteX14" fmla="*/ 247650 w 593725"/>
              <a:gd name="connsiteY14" fmla="*/ 231775 h 850909"/>
              <a:gd name="connsiteX15" fmla="*/ 260350 w 593725"/>
              <a:gd name="connsiteY15" fmla="*/ 254000 h 850909"/>
              <a:gd name="connsiteX16" fmla="*/ 263525 w 593725"/>
              <a:gd name="connsiteY16" fmla="*/ 276225 h 850909"/>
              <a:gd name="connsiteX17" fmla="*/ 266700 w 593725"/>
              <a:gd name="connsiteY17" fmla="*/ 285750 h 850909"/>
              <a:gd name="connsiteX18" fmla="*/ 269875 w 593725"/>
              <a:gd name="connsiteY18" fmla="*/ 336550 h 850909"/>
              <a:gd name="connsiteX19" fmla="*/ 288925 w 593725"/>
              <a:gd name="connsiteY19" fmla="*/ 339725 h 850909"/>
              <a:gd name="connsiteX20" fmla="*/ 285750 w 593725"/>
              <a:gd name="connsiteY20" fmla="*/ 355600 h 850909"/>
              <a:gd name="connsiteX21" fmla="*/ 279400 w 593725"/>
              <a:gd name="connsiteY21" fmla="*/ 374650 h 850909"/>
              <a:gd name="connsiteX22" fmla="*/ 276225 w 593725"/>
              <a:gd name="connsiteY22" fmla="*/ 384175 h 850909"/>
              <a:gd name="connsiteX23" fmla="*/ 279400 w 593725"/>
              <a:gd name="connsiteY23" fmla="*/ 393700 h 850909"/>
              <a:gd name="connsiteX24" fmla="*/ 288925 w 593725"/>
              <a:gd name="connsiteY24" fmla="*/ 400050 h 850909"/>
              <a:gd name="connsiteX25" fmla="*/ 307975 w 593725"/>
              <a:gd name="connsiteY25" fmla="*/ 457200 h 850909"/>
              <a:gd name="connsiteX26" fmla="*/ 311150 w 593725"/>
              <a:gd name="connsiteY26" fmla="*/ 495300 h 850909"/>
              <a:gd name="connsiteX27" fmla="*/ 304800 w 593725"/>
              <a:gd name="connsiteY27" fmla="*/ 536575 h 850909"/>
              <a:gd name="connsiteX28" fmla="*/ 307975 w 593725"/>
              <a:gd name="connsiteY28" fmla="*/ 546100 h 850909"/>
              <a:gd name="connsiteX29" fmla="*/ 311150 w 593725"/>
              <a:gd name="connsiteY29" fmla="*/ 558800 h 850909"/>
              <a:gd name="connsiteX30" fmla="*/ 323850 w 593725"/>
              <a:gd name="connsiteY30" fmla="*/ 581025 h 850909"/>
              <a:gd name="connsiteX31" fmla="*/ 320675 w 593725"/>
              <a:gd name="connsiteY31" fmla="*/ 619125 h 850909"/>
              <a:gd name="connsiteX32" fmla="*/ 317500 w 593725"/>
              <a:gd name="connsiteY32" fmla="*/ 628650 h 850909"/>
              <a:gd name="connsiteX33" fmla="*/ 320675 w 593725"/>
              <a:gd name="connsiteY33" fmla="*/ 666750 h 850909"/>
              <a:gd name="connsiteX34" fmla="*/ 520700 w 593725"/>
              <a:gd name="connsiteY34" fmla="*/ 679450 h 850909"/>
              <a:gd name="connsiteX35" fmla="*/ 530225 w 593725"/>
              <a:gd name="connsiteY35" fmla="*/ 733425 h 850909"/>
              <a:gd name="connsiteX36" fmla="*/ 539750 w 593725"/>
              <a:gd name="connsiteY36" fmla="*/ 736600 h 850909"/>
              <a:gd name="connsiteX37" fmla="*/ 546100 w 593725"/>
              <a:gd name="connsiteY37" fmla="*/ 793750 h 850909"/>
              <a:gd name="connsiteX38" fmla="*/ 568325 w 593725"/>
              <a:gd name="connsiteY38" fmla="*/ 800100 h 850909"/>
              <a:gd name="connsiteX39" fmla="*/ 568325 w 593725"/>
              <a:gd name="connsiteY39" fmla="*/ 847725 h 850909"/>
              <a:gd name="connsiteX40" fmla="*/ 593725 w 593725"/>
              <a:gd name="connsiteY40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15900 w 593725"/>
              <a:gd name="connsiteY12" fmla="*/ 225425 h 850909"/>
              <a:gd name="connsiteX13" fmla="*/ 247650 w 593725"/>
              <a:gd name="connsiteY13" fmla="*/ 231775 h 850909"/>
              <a:gd name="connsiteX14" fmla="*/ 260350 w 593725"/>
              <a:gd name="connsiteY14" fmla="*/ 254000 h 850909"/>
              <a:gd name="connsiteX15" fmla="*/ 263525 w 593725"/>
              <a:gd name="connsiteY15" fmla="*/ 276225 h 850909"/>
              <a:gd name="connsiteX16" fmla="*/ 266700 w 593725"/>
              <a:gd name="connsiteY16" fmla="*/ 285750 h 850909"/>
              <a:gd name="connsiteX17" fmla="*/ 269875 w 593725"/>
              <a:gd name="connsiteY17" fmla="*/ 336550 h 850909"/>
              <a:gd name="connsiteX18" fmla="*/ 288925 w 593725"/>
              <a:gd name="connsiteY18" fmla="*/ 339725 h 850909"/>
              <a:gd name="connsiteX19" fmla="*/ 285750 w 593725"/>
              <a:gd name="connsiteY19" fmla="*/ 355600 h 850909"/>
              <a:gd name="connsiteX20" fmla="*/ 279400 w 593725"/>
              <a:gd name="connsiteY20" fmla="*/ 374650 h 850909"/>
              <a:gd name="connsiteX21" fmla="*/ 276225 w 593725"/>
              <a:gd name="connsiteY21" fmla="*/ 384175 h 850909"/>
              <a:gd name="connsiteX22" fmla="*/ 279400 w 593725"/>
              <a:gd name="connsiteY22" fmla="*/ 393700 h 850909"/>
              <a:gd name="connsiteX23" fmla="*/ 288925 w 593725"/>
              <a:gd name="connsiteY23" fmla="*/ 400050 h 850909"/>
              <a:gd name="connsiteX24" fmla="*/ 307975 w 593725"/>
              <a:gd name="connsiteY24" fmla="*/ 457200 h 850909"/>
              <a:gd name="connsiteX25" fmla="*/ 311150 w 593725"/>
              <a:gd name="connsiteY25" fmla="*/ 495300 h 850909"/>
              <a:gd name="connsiteX26" fmla="*/ 304800 w 593725"/>
              <a:gd name="connsiteY26" fmla="*/ 536575 h 850909"/>
              <a:gd name="connsiteX27" fmla="*/ 307975 w 593725"/>
              <a:gd name="connsiteY27" fmla="*/ 546100 h 850909"/>
              <a:gd name="connsiteX28" fmla="*/ 311150 w 593725"/>
              <a:gd name="connsiteY28" fmla="*/ 558800 h 850909"/>
              <a:gd name="connsiteX29" fmla="*/ 323850 w 593725"/>
              <a:gd name="connsiteY29" fmla="*/ 581025 h 850909"/>
              <a:gd name="connsiteX30" fmla="*/ 320675 w 593725"/>
              <a:gd name="connsiteY30" fmla="*/ 619125 h 850909"/>
              <a:gd name="connsiteX31" fmla="*/ 317500 w 593725"/>
              <a:gd name="connsiteY31" fmla="*/ 628650 h 850909"/>
              <a:gd name="connsiteX32" fmla="*/ 320675 w 593725"/>
              <a:gd name="connsiteY32" fmla="*/ 666750 h 850909"/>
              <a:gd name="connsiteX33" fmla="*/ 520700 w 593725"/>
              <a:gd name="connsiteY33" fmla="*/ 679450 h 850909"/>
              <a:gd name="connsiteX34" fmla="*/ 530225 w 593725"/>
              <a:gd name="connsiteY34" fmla="*/ 733425 h 850909"/>
              <a:gd name="connsiteX35" fmla="*/ 539750 w 593725"/>
              <a:gd name="connsiteY35" fmla="*/ 736600 h 850909"/>
              <a:gd name="connsiteX36" fmla="*/ 546100 w 593725"/>
              <a:gd name="connsiteY36" fmla="*/ 793750 h 850909"/>
              <a:gd name="connsiteX37" fmla="*/ 568325 w 593725"/>
              <a:gd name="connsiteY37" fmla="*/ 800100 h 850909"/>
              <a:gd name="connsiteX38" fmla="*/ 568325 w 593725"/>
              <a:gd name="connsiteY38" fmla="*/ 847725 h 850909"/>
              <a:gd name="connsiteX39" fmla="*/ 593725 w 593725"/>
              <a:gd name="connsiteY39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15900 w 593725"/>
              <a:gd name="connsiteY12" fmla="*/ 225425 h 850909"/>
              <a:gd name="connsiteX13" fmla="*/ 247650 w 593725"/>
              <a:gd name="connsiteY13" fmla="*/ 231775 h 850909"/>
              <a:gd name="connsiteX14" fmla="*/ 260350 w 593725"/>
              <a:gd name="connsiteY14" fmla="*/ 254000 h 850909"/>
              <a:gd name="connsiteX15" fmla="*/ 263525 w 593725"/>
              <a:gd name="connsiteY15" fmla="*/ 276225 h 850909"/>
              <a:gd name="connsiteX16" fmla="*/ 266700 w 593725"/>
              <a:gd name="connsiteY16" fmla="*/ 285750 h 850909"/>
              <a:gd name="connsiteX17" fmla="*/ 269875 w 593725"/>
              <a:gd name="connsiteY17" fmla="*/ 336550 h 850909"/>
              <a:gd name="connsiteX18" fmla="*/ 288925 w 593725"/>
              <a:gd name="connsiteY18" fmla="*/ 339725 h 850909"/>
              <a:gd name="connsiteX19" fmla="*/ 285750 w 593725"/>
              <a:gd name="connsiteY19" fmla="*/ 355600 h 850909"/>
              <a:gd name="connsiteX20" fmla="*/ 279400 w 593725"/>
              <a:gd name="connsiteY20" fmla="*/ 374650 h 850909"/>
              <a:gd name="connsiteX21" fmla="*/ 276225 w 593725"/>
              <a:gd name="connsiteY21" fmla="*/ 384175 h 850909"/>
              <a:gd name="connsiteX22" fmla="*/ 279400 w 593725"/>
              <a:gd name="connsiteY22" fmla="*/ 393700 h 850909"/>
              <a:gd name="connsiteX23" fmla="*/ 288925 w 593725"/>
              <a:gd name="connsiteY23" fmla="*/ 400050 h 850909"/>
              <a:gd name="connsiteX24" fmla="*/ 307975 w 593725"/>
              <a:gd name="connsiteY24" fmla="*/ 457200 h 850909"/>
              <a:gd name="connsiteX25" fmla="*/ 311150 w 593725"/>
              <a:gd name="connsiteY25" fmla="*/ 495300 h 850909"/>
              <a:gd name="connsiteX26" fmla="*/ 304800 w 593725"/>
              <a:gd name="connsiteY26" fmla="*/ 536575 h 850909"/>
              <a:gd name="connsiteX27" fmla="*/ 307975 w 593725"/>
              <a:gd name="connsiteY27" fmla="*/ 546100 h 850909"/>
              <a:gd name="connsiteX28" fmla="*/ 311150 w 593725"/>
              <a:gd name="connsiteY28" fmla="*/ 558800 h 850909"/>
              <a:gd name="connsiteX29" fmla="*/ 323850 w 593725"/>
              <a:gd name="connsiteY29" fmla="*/ 581025 h 850909"/>
              <a:gd name="connsiteX30" fmla="*/ 320675 w 593725"/>
              <a:gd name="connsiteY30" fmla="*/ 619125 h 850909"/>
              <a:gd name="connsiteX31" fmla="*/ 317500 w 593725"/>
              <a:gd name="connsiteY31" fmla="*/ 628650 h 850909"/>
              <a:gd name="connsiteX32" fmla="*/ 320675 w 593725"/>
              <a:gd name="connsiteY32" fmla="*/ 666750 h 850909"/>
              <a:gd name="connsiteX33" fmla="*/ 520700 w 593725"/>
              <a:gd name="connsiteY33" fmla="*/ 679450 h 850909"/>
              <a:gd name="connsiteX34" fmla="*/ 530225 w 593725"/>
              <a:gd name="connsiteY34" fmla="*/ 733425 h 850909"/>
              <a:gd name="connsiteX35" fmla="*/ 539750 w 593725"/>
              <a:gd name="connsiteY35" fmla="*/ 736600 h 850909"/>
              <a:gd name="connsiteX36" fmla="*/ 546100 w 593725"/>
              <a:gd name="connsiteY36" fmla="*/ 793750 h 850909"/>
              <a:gd name="connsiteX37" fmla="*/ 568325 w 593725"/>
              <a:gd name="connsiteY37" fmla="*/ 800100 h 850909"/>
              <a:gd name="connsiteX38" fmla="*/ 568325 w 593725"/>
              <a:gd name="connsiteY38" fmla="*/ 847725 h 850909"/>
              <a:gd name="connsiteX39" fmla="*/ 593725 w 593725"/>
              <a:gd name="connsiteY39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31775 h 850909"/>
              <a:gd name="connsiteX13" fmla="*/ 260350 w 593725"/>
              <a:gd name="connsiteY13" fmla="*/ 254000 h 850909"/>
              <a:gd name="connsiteX14" fmla="*/ 263525 w 593725"/>
              <a:gd name="connsiteY14" fmla="*/ 276225 h 850909"/>
              <a:gd name="connsiteX15" fmla="*/ 266700 w 593725"/>
              <a:gd name="connsiteY15" fmla="*/ 285750 h 850909"/>
              <a:gd name="connsiteX16" fmla="*/ 269875 w 593725"/>
              <a:gd name="connsiteY16" fmla="*/ 336550 h 850909"/>
              <a:gd name="connsiteX17" fmla="*/ 288925 w 593725"/>
              <a:gd name="connsiteY17" fmla="*/ 339725 h 850909"/>
              <a:gd name="connsiteX18" fmla="*/ 285750 w 593725"/>
              <a:gd name="connsiteY18" fmla="*/ 355600 h 850909"/>
              <a:gd name="connsiteX19" fmla="*/ 279400 w 593725"/>
              <a:gd name="connsiteY19" fmla="*/ 374650 h 850909"/>
              <a:gd name="connsiteX20" fmla="*/ 276225 w 593725"/>
              <a:gd name="connsiteY20" fmla="*/ 384175 h 850909"/>
              <a:gd name="connsiteX21" fmla="*/ 279400 w 593725"/>
              <a:gd name="connsiteY21" fmla="*/ 393700 h 850909"/>
              <a:gd name="connsiteX22" fmla="*/ 288925 w 593725"/>
              <a:gd name="connsiteY22" fmla="*/ 400050 h 850909"/>
              <a:gd name="connsiteX23" fmla="*/ 307975 w 593725"/>
              <a:gd name="connsiteY23" fmla="*/ 457200 h 850909"/>
              <a:gd name="connsiteX24" fmla="*/ 311150 w 593725"/>
              <a:gd name="connsiteY24" fmla="*/ 495300 h 850909"/>
              <a:gd name="connsiteX25" fmla="*/ 304800 w 593725"/>
              <a:gd name="connsiteY25" fmla="*/ 536575 h 850909"/>
              <a:gd name="connsiteX26" fmla="*/ 307975 w 593725"/>
              <a:gd name="connsiteY26" fmla="*/ 546100 h 850909"/>
              <a:gd name="connsiteX27" fmla="*/ 311150 w 593725"/>
              <a:gd name="connsiteY27" fmla="*/ 558800 h 850909"/>
              <a:gd name="connsiteX28" fmla="*/ 323850 w 593725"/>
              <a:gd name="connsiteY28" fmla="*/ 581025 h 850909"/>
              <a:gd name="connsiteX29" fmla="*/ 320675 w 593725"/>
              <a:gd name="connsiteY29" fmla="*/ 619125 h 850909"/>
              <a:gd name="connsiteX30" fmla="*/ 317500 w 593725"/>
              <a:gd name="connsiteY30" fmla="*/ 628650 h 850909"/>
              <a:gd name="connsiteX31" fmla="*/ 320675 w 593725"/>
              <a:gd name="connsiteY31" fmla="*/ 666750 h 850909"/>
              <a:gd name="connsiteX32" fmla="*/ 520700 w 593725"/>
              <a:gd name="connsiteY32" fmla="*/ 679450 h 850909"/>
              <a:gd name="connsiteX33" fmla="*/ 530225 w 593725"/>
              <a:gd name="connsiteY33" fmla="*/ 733425 h 850909"/>
              <a:gd name="connsiteX34" fmla="*/ 539750 w 593725"/>
              <a:gd name="connsiteY34" fmla="*/ 736600 h 850909"/>
              <a:gd name="connsiteX35" fmla="*/ 546100 w 593725"/>
              <a:gd name="connsiteY35" fmla="*/ 793750 h 850909"/>
              <a:gd name="connsiteX36" fmla="*/ 568325 w 593725"/>
              <a:gd name="connsiteY36" fmla="*/ 800100 h 850909"/>
              <a:gd name="connsiteX37" fmla="*/ 568325 w 593725"/>
              <a:gd name="connsiteY37" fmla="*/ 847725 h 850909"/>
              <a:gd name="connsiteX38" fmla="*/ 593725 w 593725"/>
              <a:gd name="connsiteY38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31775 h 850909"/>
              <a:gd name="connsiteX13" fmla="*/ 260350 w 593725"/>
              <a:gd name="connsiteY13" fmla="*/ 254000 h 850909"/>
              <a:gd name="connsiteX14" fmla="*/ 263525 w 593725"/>
              <a:gd name="connsiteY14" fmla="*/ 276225 h 850909"/>
              <a:gd name="connsiteX15" fmla="*/ 266700 w 593725"/>
              <a:gd name="connsiteY15" fmla="*/ 285750 h 850909"/>
              <a:gd name="connsiteX16" fmla="*/ 269875 w 593725"/>
              <a:gd name="connsiteY16" fmla="*/ 336550 h 850909"/>
              <a:gd name="connsiteX17" fmla="*/ 288925 w 593725"/>
              <a:gd name="connsiteY17" fmla="*/ 339725 h 850909"/>
              <a:gd name="connsiteX18" fmla="*/ 285750 w 593725"/>
              <a:gd name="connsiteY18" fmla="*/ 355600 h 850909"/>
              <a:gd name="connsiteX19" fmla="*/ 279400 w 593725"/>
              <a:gd name="connsiteY19" fmla="*/ 374650 h 850909"/>
              <a:gd name="connsiteX20" fmla="*/ 276225 w 593725"/>
              <a:gd name="connsiteY20" fmla="*/ 384175 h 850909"/>
              <a:gd name="connsiteX21" fmla="*/ 279400 w 593725"/>
              <a:gd name="connsiteY21" fmla="*/ 393700 h 850909"/>
              <a:gd name="connsiteX22" fmla="*/ 288925 w 593725"/>
              <a:gd name="connsiteY22" fmla="*/ 400050 h 850909"/>
              <a:gd name="connsiteX23" fmla="*/ 307975 w 593725"/>
              <a:gd name="connsiteY23" fmla="*/ 457200 h 850909"/>
              <a:gd name="connsiteX24" fmla="*/ 311150 w 593725"/>
              <a:gd name="connsiteY24" fmla="*/ 495300 h 850909"/>
              <a:gd name="connsiteX25" fmla="*/ 304800 w 593725"/>
              <a:gd name="connsiteY25" fmla="*/ 536575 h 850909"/>
              <a:gd name="connsiteX26" fmla="*/ 307975 w 593725"/>
              <a:gd name="connsiteY26" fmla="*/ 546100 h 850909"/>
              <a:gd name="connsiteX27" fmla="*/ 311150 w 593725"/>
              <a:gd name="connsiteY27" fmla="*/ 558800 h 850909"/>
              <a:gd name="connsiteX28" fmla="*/ 323850 w 593725"/>
              <a:gd name="connsiteY28" fmla="*/ 581025 h 850909"/>
              <a:gd name="connsiteX29" fmla="*/ 320675 w 593725"/>
              <a:gd name="connsiteY29" fmla="*/ 619125 h 850909"/>
              <a:gd name="connsiteX30" fmla="*/ 317500 w 593725"/>
              <a:gd name="connsiteY30" fmla="*/ 628650 h 850909"/>
              <a:gd name="connsiteX31" fmla="*/ 320675 w 593725"/>
              <a:gd name="connsiteY31" fmla="*/ 666750 h 850909"/>
              <a:gd name="connsiteX32" fmla="*/ 520700 w 593725"/>
              <a:gd name="connsiteY32" fmla="*/ 679450 h 850909"/>
              <a:gd name="connsiteX33" fmla="*/ 530225 w 593725"/>
              <a:gd name="connsiteY33" fmla="*/ 733425 h 850909"/>
              <a:gd name="connsiteX34" fmla="*/ 539750 w 593725"/>
              <a:gd name="connsiteY34" fmla="*/ 736600 h 850909"/>
              <a:gd name="connsiteX35" fmla="*/ 546100 w 593725"/>
              <a:gd name="connsiteY35" fmla="*/ 793750 h 850909"/>
              <a:gd name="connsiteX36" fmla="*/ 568325 w 593725"/>
              <a:gd name="connsiteY36" fmla="*/ 800100 h 850909"/>
              <a:gd name="connsiteX37" fmla="*/ 568325 w 593725"/>
              <a:gd name="connsiteY37" fmla="*/ 847725 h 850909"/>
              <a:gd name="connsiteX38" fmla="*/ 593725 w 593725"/>
              <a:gd name="connsiteY38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38125 w 593725"/>
              <a:gd name="connsiteY12" fmla="*/ 222250 h 850909"/>
              <a:gd name="connsiteX13" fmla="*/ 260350 w 593725"/>
              <a:gd name="connsiteY13" fmla="*/ 254000 h 850909"/>
              <a:gd name="connsiteX14" fmla="*/ 263525 w 593725"/>
              <a:gd name="connsiteY14" fmla="*/ 276225 h 850909"/>
              <a:gd name="connsiteX15" fmla="*/ 266700 w 593725"/>
              <a:gd name="connsiteY15" fmla="*/ 285750 h 850909"/>
              <a:gd name="connsiteX16" fmla="*/ 269875 w 593725"/>
              <a:gd name="connsiteY16" fmla="*/ 336550 h 850909"/>
              <a:gd name="connsiteX17" fmla="*/ 288925 w 593725"/>
              <a:gd name="connsiteY17" fmla="*/ 339725 h 850909"/>
              <a:gd name="connsiteX18" fmla="*/ 285750 w 593725"/>
              <a:gd name="connsiteY18" fmla="*/ 355600 h 850909"/>
              <a:gd name="connsiteX19" fmla="*/ 279400 w 593725"/>
              <a:gd name="connsiteY19" fmla="*/ 374650 h 850909"/>
              <a:gd name="connsiteX20" fmla="*/ 276225 w 593725"/>
              <a:gd name="connsiteY20" fmla="*/ 384175 h 850909"/>
              <a:gd name="connsiteX21" fmla="*/ 279400 w 593725"/>
              <a:gd name="connsiteY21" fmla="*/ 393700 h 850909"/>
              <a:gd name="connsiteX22" fmla="*/ 288925 w 593725"/>
              <a:gd name="connsiteY22" fmla="*/ 400050 h 850909"/>
              <a:gd name="connsiteX23" fmla="*/ 307975 w 593725"/>
              <a:gd name="connsiteY23" fmla="*/ 457200 h 850909"/>
              <a:gd name="connsiteX24" fmla="*/ 311150 w 593725"/>
              <a:gd name="connsiteY24" fmla="*/ 495300 h 850909"/>
              <a:gd name="connsiteX25" fmla="*/ 304800 w 593725"/>
              <a:gd name="connsiteY25" fmla="*/ 536575 h 850909"/>
              <a:gd name="connsiteX26" fmla="*/ 307975 w 593725"/>
              <a:gd name="connsiteY26" fmla="*/ 546100 h 850909"/>
              <a:gd name="connsiteX27" fmla="*/ 311150 w 593725"/>
              <a:gd name="connsiteY27" fmla="*/ 558800 h 850909"/>
              <a:gd name="connsiteX28" fmla="*/ 323850 w 593725"/>
              <a:gd name="connsiteY28" fmla="*/ 581025 h 850909"/>
              <a:gd name="connsiteX29" fmla="*/ 320675 w 593725"/>
              <a:gd name="connsiteY29" fmla="*/ 619125 h 850909"/>
              <a:gd name="connsiteX30" fmla="*/ 317500 w 593725"/>
              <a:gd name="connsiteY30" fmla="*/ 628650 h 850909"/>
              <a:gd name="connsiteX31" fmla="*/ 320675 w 593725"/>
              <a:gd name="connsiteY31" fmla="*/ 666750 h 850909"/>
              <a:gd name="connsiteX32" fmla="*/ 520700 w 593725"/>
              <a:gd name="connsiteY32" fmla="*/ 679450 h 850909"/>
              <a:gd name="connsiteX33" fmla="*/ 530225 w 593725"/>
              <a:gd name="connsiteY33" fmla="*/ 733425 h 850909"/>
              <a:gd name="connsiteX34" fmla="*/ 539750 w 593725"/>
              <a:gd name="connsiteY34" fmla="*/ 736600 h 850909"/>
              <a:gd name="connsiteX35" fmla="*/ 546100 w 593725"/>
              <a:gd name="connsiteY35" fmla="*/ 793750 h 850909"/>
              <a:gd name="connsiteX36" fmla="*/ 568325 w 593725"/>
              <a:gd name="connsiteY36" fmla="*/ 800100 h 850909"/>
              <a:gd name="connsiteX37" fmla="*/ 568325 w 593725"/>
              <a:gd name="connsiteY37" fmla="*/ 847725 h 850909"/>
              <a:gd name="connsiteX38" fmla="*/ 593725 w 593725"/>
              <a:gd name="connsiteY38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38125 w 593725"/>
              <a:gd name="connsiteY12" fmla="*/ 222250 h 850909"/>
              <a:gd name="connsiteX13" fmla="*/ 263525 w 593725"/>
              <a:gd name="connsiteY13" fmla="*/ 276225 h 850909"/>
              <a:gd name="connsiteX14" fmla="*/ 266700 w 593725"/>
              <a:gd name="connsiteY14" fmla="*/ 285750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38125 w 593725"/>
              <a:gd name="connsiteY12" fmla="*/ 222250 h 850909"/>
              <a:gd name="connsiteX13" fmla="*/ 254000 w 593725"/>
              <a:gd name="connsiteY13" fmla="*/ 292100 h 850909"/>
              <a:gd name="connsiteX14" fmla="*/ 266700 w 593725"/>
              <a:gd name="connsiteY14" fmla="*/ 285750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38125 w 593725"/>
              <a:gd name="connsiteY12" fmla="*/ 222250 h 850909"/>
              <a:gd name="connsiteX13" fmla="*/ 254000 w 593725"/>
              <a:gd name="connsiteY13" fmla="*/ 292100 h 850909"/>
              <a:gd name="connsiteX14" fmla="*/ 266700 w 593725"/>
              <a:gd name="connsiteY14" fmla="*/ 285750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38125 w 593725"/>
              <a:gd name="connsiteY12" fmla="*/ 222250 h 850909"/>
              <a:gd name="connsiteX13" fmla="*/ 254000 w 593725"/>
              <a:gd name="connsiteY13" fmla="*/ 292100 h 850909"/>
              <a:gd name="connsiteX14" fmla="*/ 266700 w 593725"/>
              <a:gd name="connsiteY14" fmla="*/ 285750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25425 h 850909"/>
              <a:gd name="connsiteX13" fmla="*/ 254000 w 593725"/>
              <a:gd name="connsiteY13" fmla="*/ 292100 h 850909"/>
              <a:gd name="connsiteX14" fmla="*/ 266700 w 593725"/>
              <a:gd name="connsiteY14" fmla="*/ 285750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25425 h 850909"/>
              <a:gd name="connsiteX13" fmla="*/ 254000 w 593725"/>
              <a:gd name="connsiteY13" fmla="*/ 292100 h 850909"/>
              <a:gd name="connsiteX14" fmla="*/ 266700 w 593725"/>
              <a:gd name="connsiteY14" fmla="*/ 285750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25425 h 850909"/>
              <a:gd name="connsiteX13" fmla="*/ 257175 w 593725"/>
              <a:gd name="connsiteY13" fmla="*/ 288925 h 850909"/>
              <a:gd name="connsiteX14" fmla="*/ 266700 w 593725"/>
              <a:gd name="connsiteY14" fmla="*/ 285750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25425 h 850909"/>
              <a:gd name="connsiteX13" fmla="*/ 254000 w 593725"/>
              <a:gd name="connsiteY13" fmla="*/ 279400 h 850909"/>
              <a:gd name="connsiteX14" fmla="*/ 266700 w 593725"/>
              <a:gd name="connsiteY14" fmla="*/ 285750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25425 h 850909"/>
              <a:gd name="connsiteX13" fmla="*/ 254000 w 593725"/>
              <a:gd name="connsiteY13" fmla="*/ 279400 h 850909"/>
              <a:gd name="connsiteX14" fmla="*/ 273050 w 593725"/>
              <a:gd name="connsiteY14" fmla="*/ 276225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25425 h 850909"/>
              <a:gd name="connsiteX13" fmla="*/ 257175 w 593725"/>
              <a:gd name="connsiteY13" fmla="*/ 292100 h 850909"/>
              <a:gd name="connsiteX14" fmla="*/ 273050 w 593725"/>
              <a:gd name="connsiteY14" fmla="*/ 276225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25425 h 850909"/>
              <a:gd name="connsiteX13" fmla="*/ 247650 w 593725"/>
              <a:gd name="connsiteY13" fmla="*/ 285750 h 850909"/>
              <a:gd name="connsiteX14" fmla="*/ 273050 w 593725"/>
              <a:gd name="connsiteY14" fmla="*/ 276225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25425 h 850909"/>
              <a:gd name="connsiteX13" fmla="*/ 247650 w 593725"/>
              <a:gd name="connsiteY13" fmla="*/ 285750 h 850909"/>
              <a:gd name="connsiteX14" fmla="*/ 266700 w 593725"/>
              <a:gd name="connsiteY14" fmla="*/ 282575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25425 h 850909"/>
              <a:gd name="connsiteX13" fmla="*/ 247650 w 593725"/>
              <a:gd name="connsiteY13" fmla="*/ 285750 h 850909"/>
              <a:gd name="connsiteX14" fmla="*/ 260350 w 593725"/>
              <a:gd name="connsiteY14" fmla="*/ 288925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30175 h 850909"/>
              <a:gd name="connsiteX9" fmla="*/ 60325 w 593725"/>
              <a:gd name="connsiteY9" fmla="*/ 165100 h 850909"/>
              <a:gd name="connsiteX10" fmla="*/ 203200 w 593725"/>
              <a:gd name="connsiteY10" fmla="*/ 165100 h 850909"/>
              <a:gd name="connsiteX11" fmla="*/ 206375 w 593725"/>
              <a:gd name="connsiteY11" fmla="*/ 222250 h 850909"/>
              <a:gd name="connsiteX12" fmla="*/ 247650 w 593725"/>
              <a:gd name="connsiteY12" fmla="*/ 225425 h 850909"/>
              <a:gd name="connsiteX13" fmla="*/ 247650 w 593725"/>
              <a:gd name="connsiteY13" fmla="*/ 285750 h 850909"/>
              <a:gd name="connsiteX14" fmla="*/ 260350 w 593725"/>
              <a:gd name="connsiteY14" fmla="*/ 288925 h 850909"/>
              <a:gd name="connsiteX15" fmla="*/ 269875 w 593725"/>
              <a:gd name="connsiteY15" fmla="*/ 336550 h 850909"/>
              <a:gd name="connsiteX16" fmla="*/ 288925 w 593725"/>
              <a:gd name="connsiteY16" fmla="*/ 339725 h 850909"/>
              <a:gd name="connsiteX17" fmla="*/ 285750 w 593725"/>
              <a:gd name="connsiteY17" fmla="*/ 355600 h 850909"/>
              <a:gd name="connsiteX18" fmla="*/ 279400 w 593725"/>
              <a:gd name="connsiteY18" fmla="*/ 374650 h 850909"/>
              <a:gd name="connsiteX19" fmla="*/ 276225 w 593725"/>
              <a:gd name="connsiteY19" fmla="*/ 384175 h 850909"/>
              <a:gd name="connsiteX20" fmla="*/ 279400 w 593725"/>
              <a:gd name="connsiteY20" fmla="*/ 393700 h 850909"/>
              <a:gd name="connsiteX21" fmla="*/ 288925 w 593725"/>
              <a:gd name="connsiteY21" fmla="*/ 400050 h 850909"/>
              <a:gd name="connsiteX22" fmla="*/ 307975 w 593725"/>
              <a:gd name="connsiteY22" fmla="*/ 457200 h 850909"/>
              <a:gd name="connsiteX23" fmla="*/ 311150 w 593725"/>
              <a:gd name="connsiteY23" fmla="*/ 495300 h 850909"/>
              <a:gd name="connsiteX24" fmla="*/ 304800 w 593725"/>
              <a:gd name="connsiteY24" fmla="*/ 536575 h 850909"/>
              <a:gd name="connsiteX25" fmla="*/ 307975 w 593725"/>
              <a:gd name="connsiteY25" fmla="*/ 546100 h 850909"/>
              <a:gd name="connsiteX26" fmla="*/ 311150 w 593725"/>
              <a:gd name="connsiteY26" fmla="*/ 558800 h 850909"/>
              <a:gd name="connsiteX27" fmla="*/ 323850 w 593725"/>
              <a:gd name="connsiteY27" fmla="*/ 581025 h 850909"/>
              <a:gd name="connsiteX28" fmla="*/ 320675 w 593725"/>
              <a:gd name="connsiteY28" fmla="*/ 619125 h 850909"/>
              <a:gd name="connsiteX29" fmla="*/ 317500 w 593725"/>
              <a:gd name="connsiteY29" fmla="*/ 628650 h 850909"/>
              <a:gd name="connsiteX30" fmla="*/ 320675 w 593725"/>
              <a:gd name="connsiteY30" fmla="*/ 666750 h 850909"/>
              <a:gd name="connsiteX31" fmla="*/ 520700 w 593725"/>
              <a:gd name="connsiteY31" fmla="*/ 679450 h 850909"/>
              <a:gd name="connsiteX32" fmla="*/ 530225 w 593725"/>
              <a:gd name="connsiteY32" fmla="*/ 733425 h 850909"/>
              <a:gd name="connsiteX33" fmla="*/ 539750 w 593725"/>
              <a:gd name="connsiteY33" fmla="*/ 736600 h 850909"/>
              <a:gd name="connsiteX34" fmla="*/ 546100 w 593725"/>
              <a:gd name="connsiteY34" fmla="*/ 793750 h 850909"/>
              <a:gd name="connsiteX35" fmla="*/ 568325 w 593725"/>
              <a:gd name="connsiteY35" fmla="*/ 800100 h 850909"/>
              <a:gd name="connsiteX36" fmla="*/ 568325 w 593725"/>
              <a:gd name="connsiteY36" fmla="*/ 847725 h 850909"/>
              <a:gd name="connsiteX37" fmla="*/ 593725 w 593725"/>
              <a:gd name="connsiteY37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60325 w 593725"/>
              <a:gd name="connsiteY8" fmla="*/ 165100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307975 w 593725"/>
              <a:gd name="connsiteY21" fmla="*/ 457200 h 850909"/>
              <a:gd name="connsiteX22" fmla="*/ 311150 w 593725"/>
              <a:gd name="connsiteY22" fmla="*/ 495300 h 850909"/>
              <a:gd name="connsiteX23" fmla="*/ 304800 w 593725"/>
              <a:gd name="connsiteY23" fmla="*/ 536575 h 850909"/>
              <a:gd name="connsiteX24" fmla="*/ 307975 w 593725"/>
              <a:gd name="connsiteY24" fmla="*/ 546100 h 850909"/>
              <a:gd name="connsiteX25" fmla="*/ 311150 w 593725"/>
              <a:gd name="connsiteY25" fmla="*/ 558800 h 850909"/>
              <a:gd name="connsiteX26" fmla="*/ 323850 w 593725"/>
              <a:gd name="connsiteY26" fmla="*/ 581025 h 850909"/>
              <a:gd name="connsiteX27" fmla="*/ 320675 w 593725"/>
              <a:gd name="connsiteY27" fmla="*/ 619125 h 850909"/>
              <a:gd name="connsiteX28" fmla="*/ 317500 w 593725"/>
              <a:gd name="connsiteY28" fmla="*/ 628650 h 850909"/>
              <a:gd name="connsiteX29" fmla="*/ 320675 w 593725"/>
              <a:gd name="connsiteY29" fmla="*/ 666750 h 850909"/>
              <a:gd name="connsiteX30" fmla="*/ 520700 w 593725"/>
              <a:gd name="connsiteY30" fmla="*/ 679450 h 850909"/>
              <a:gd name="connsiteX31" fmla="*/ 530225 w 593725"/>
              <a:gd name="connsiteY31" fmla="*/ 733425 h 850909"/>
              <a:gd name="connsiteX32" fmla="*/ 539750 w 593725"/>
              <a:gd name="connsiteY32" fmla="*/ 736600 h 850909"/>
              <a:gd name="connsiteX33" fmla="*/ 546100 w 593725"/>
              <a:gd name="connsiteY33" fmla="*/ 793750 h 850909"/>
              <a:gd name="connsiteX34" fmla="*/ 568325 w 593725"/>
              <a:gd name="connsiteY34" fmla="*/ 800100 h 850909"/>
              <a:gd name="connsiteX35" fmla="*/ 568325 w 593725"/>
              <a:gd name="connsiteY35" fmla="*/ 847725 h 850909"/>
              <a:gd name="connsiteX36" fmla="*/ 593725 w 593725"/>
              <a:gd name="connsiteY36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715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307975 w 593725"/>
              <a:gd name="connsiteY21" fmla="*/ 457200 h 850909"/>
              <a:gd name="connsiteX22" fmla="*/ 311150 w 593725"/>
              <a:gd name="connsiteY22" fmla="*/ 495300 h 850909"/>
              <a:gd name="connsiteX23" fmla="*/ 304800 w 593725"/>
              <a:gd name="connsiteY23" fmla="*/ 536575 h 850909"/>
              <a:gd name="connsiteX24" fmla="*/ 307975 w 593725"/>
              <a:gd name="connsiteY24" fmla="*/ 546100 h 850909"/>
              <a:gd name="connsiteX25" fmla="*/ 311150 w 593725"/>
              <a:gd name="connsiteY25" fmla="*/ 558800 h 850909"/>
              <a:gd name="connsiteX26" fmla="*/ 323850 w 593725"/>
              <a:gd name="connsiteY26" fmla="*/ 581025 h 850909"/>
              <a:gd name="connsiteX27" fmla="*/ 320675 w 593725"/>
              <a:gd name="connsiteY27" fmla="*/ 619125 h 850909"/>
              <a:gd name="connsiteX28" fmla="*/ 317500 w 593725"/>
              <a:gd name="connsiteY28" fmla="*/ 628650 h 850909"/>
              <a:gd name="connsiteX29" fmla="*/ 320675 w 593725"/>
              <a:gd name="connsiteY29" fmla="*/ 666750 h 850909"/>
              <a:gd name="connsiteX30" fmla="*/ 520700 w 593725"/>
              <a:gd name="connsiteY30" fmla="*/ 679450 h 850909"/>
              <a:gd name="connsiteX31" fmla="*/ 530225 w 593725"/>
              <a:gd name="connsiteY31" fmla="*/ 733425 h 850909"/>
              <a:gd name="connsiteX32" fmla="*/ 539750 w 593725"/>
              <a:gd name="connsiteY32" fmla="*/ 736600 h 850909"/>
              <a:gd name="connsiteX33" fmla="*/ 546100 w 593725"/>
              <a:gd name="connsiteY33" fmla="*/ 793750 h 850909"/>
              <a:gd name="connsiteX34" fmla="*/ 568325 w 593725"/>
              <a:gd name="connsiteY34" fmla="*/ 800100 h 850909"/>
              <a:gd name="connsiteX35" fmla="*/ 568325 w 593725"/>
              <a:gd name="connsiteY35" fmla="*/ 847725 h 850909"/>
              <a:gd name="connsiteX36" fmla="*/ 593725 w 593725"/>
              <a:gd name="connsiteY36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715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307975 w 593725"/>
              <a:gd name="connsiteY21" fmla="*/ 457200 h 850909"/>
              <a:gd name="connsiteX22" fmla="*/ 311150 w 593725"/>
              <a:gd name="connsiteY22" fmla="*/ 495300 h 850909"/>
              <a:gd name="connsiteX23" fmla="*/ 304800 w 593725"/>
              <a:gd name="connsiteY23" fmla="*/ 536575 h 850909"/>
              <a:gd name="connsiteX24" fmla="*/ 307975 w 593725"/>
              <a:gd name="connsiteY24" fmla="*/ 546100 h 850909"/>
              <a:gd name="connsiteX25" fmla="*/ 311150 w 593725"/>
              <a:gd name="connsiteY25" fmla="*/ 558800 h 850909"/>
              <a:gd name="connsiteX26" fmla="*/ 323850 w 593725"/>
              <a:gd name="connsiteY26" fmla="*/ 581025 h 850909"/>
              <a:gd name="connsiteX27" fmla="*/ 320675 w 593725"/>
              <a:gd name="connsiteY27" fmla="*/ 619125 h 850909"/>
              <a:gd name="connsiteX28" fmla="*/ 317500 w 593725"/>
              <a:gd name="connsiteY28" fmla="*/ 628650 h 850909"/>
              <a:gd name="connsiteX29" fmla="*/ 320675 w 593725"/>
              <a:gd name="connsiteY29" fmla="*/ 666750 h 850909"/>
              <a:gd name="connsiteX30" fmla="*/ 520700 w 593725"/>
              <a:gd name="connsiteY30" fmla="*/ 679450 h 850909"/>
              <a:gd name="connsiteX31" fmla="*/ 530225 w 593725"/>
              <a:gd name="connsiteY31" fmla="*/ 733425 h 850909"/>
              <a:gd name="connsiteX32" fmla="*/ 539750 w 593725"/>
              <a:gd name="connsiteY32" fmla="*/ 736600 h 850909"/>
              <a:gd name="connsiteX33" fmla="*/ 546100 w 593725"/>
              <a:gd name="connsiteY33" fmla="*/ 793750 h 850909"/>
              <a:gd name="connsiteX34" fmla="*/ 568325 w 593725"/>
              <a:gd name="connsiteY34" fmla="*/ 800100 h 850909"/>
              <a:gd name="connsiteX35" fmla="*/ 568325 w 593725"/>
              <a:gd name="connsiteY35" fmla="*/ 847725 h 850909"/>
              <a:gd name="connsiteX36" fmla="*/ 593725 w 593725"/>
              <a:gd name="connsiteY36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307975 w 593725"/>
              <a:gd name="connsiteY21" fmla="*/ 457200 h 850909"/>
              <a:gd name="connsiteX22" fmla="*/ 311150 w 593725"/>
              <a:gd name="connsiteY22" fmla="*/ 495300 h 850909"/>
              <a:gd name="connsiteX23" fmla="*/ 304800 w 593725"/>
              <a:gd name="connsiteY23" fmla="*/ 536575 h 850909"/>
              <a:gd name="connsiteX24" fmla="*/ 307975 w 593725"/>
              <a:gd name="connsiteY24" fmla="*/ 546100 h 850909"/>
              <a:gd name="connsiteX25" fmla="*/ 311150 w 593725"/>
              <a:gd name="connsiteY25" fmla="*/ 558800 h 850909"/>
              <a:gd name="connsiteX26" fmla="*/ 323850 w 593725"/>
              <a:gd name="connsiteY26" fmla="*/ 581025 h 850909"/>
              <a:gd name="connsiteX27" fmla="*/ 320675 w 593725"/>
              <a:gd name="connsiteY27" fmla="*/ 619125 h 850909"/>
              <a:gd name="connsiteX28" fmla="*/ 317500 w 593725"/>
              <a:gd name="connsiteY28" fmla="*/ 628650 h 850909"/>
              <a:gd name="connsiteX29" fmla="*/ 320675 w 593725"/>
              <a:gd name="connsiteY29" fmla="*/ 666750 h 850909"/>
              <a:gd name="connsiteX30" fmla="*/ 520700 w 593725"/>
              <a:gd name="connsiteY30" fmla="*/ 679450 h 850909"/>
              <a:gd name="connsiteX31" fmla="*/ 530225 w 593725"/>
              <a:gd name="connsiteY31" fmla="*/ 733425 h 850909"/>
              <a:gd name="connsiteX32" fmla="*/ 539750 w 593725"/>
              <a:gd name="connsiteY32" fmla="*/ 736600 h 850909"/>
              <a:gd name="connsiteX33" fmla="*/ 546100 w 593725"/>
              <a:gd name="connsiteY33" fmla="*/ 793750 h 850909"/>
              <a:gd name="connsiteX34" fmla="*/ 568325 w 593725"/>
              <a:gd name="connsiteY34" fmla="*/ 800100 h 850909"/>
              <a:gd name="connsiteX35" fmla="*/ 568325 w 593725"/>
              <a:gd name="connsiteY35" fmla="*/ 847725 h 850909"/>
              <a:gd name="connsiteX36" fmla="*/ 593725 w 593725"/>
              <a:gd name="connsiteY36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307975 w 593725"/>
              <a:gd name="connsiteY21" fmla="*/ 457200 h 850909"/>
              <a:gd name="connsiteX22" fmla="*/ 311150 w 593725"/>
              <a:gd name="connsiteY22" fmla="*/ 495300 h 850909"/>
              <a:gd name="connsiteX23" fmla="*/ 304800 w 593725"/>
              <a:gd name="connsiteY23" fmla="*/ 536575 h 850909"/>
              <a:gd name="connsiteX24" fmla="*/ 307975 w 593725"/>
              <a:gd name="connsiteY24" fmla="*/ 546100 h 850909"/>
              <a:gd name="connsiteX25" fmla="*/ 311150 w 593725"/>
              <a:gd name="connsiteY25" fmla="*/ 558800 h 850909"/>
              <a:gd name="connsiteX26" fmla="*/ 323850 w 593725"/>
              <a:gd name="connsiteY26" fmla="*/ 581025 h 850909"/>
              <a:gd name="connsiteX27" fmla="*/ 320675 w 593725"/>
              <a:gd name="connsiteY27" fmla="*/ 619125 h 850909"/>
              <a:gd name="connsiteX28" fmla="*/ 317500 w 593725"/>
              <a:gd name="connsiteY28" fmla="*/ 628650 h 850909"/>
              <a:gd name="connsiteX29" fmla="*/ 320675 w 593725"/>
              <a:gd name="connsiteY29" fmla="*/ 666750 h 850909"/>
              <a:gd name="connsiteX30" fmla="*/ 520700 w 593725"/>
              <a:gd name="connsiteY30" fmla="*/ 679450 h 850909"/>
              <a:gd name="connsiteX31" fmla="*/ 530225 w 593725"/>
              <a:gd name="connsiteY31" fmla="*/ 733425 h 850909"/>
              <a:gd name="connsiteX32" fmla="*/ 539750 w 593725"/>
              <a:gd name="connsiteY32" fmla="*/ 736600 h 850909"/>
              <a:gd name="connsiteX33" fmla="*/ 546100 w 593725"/>
              <a:gd name="connsiteY33" fmla="*/ 793750 h 850909"/>
              <a:gd name="connsiteX34" fmla="*/ 568325 w 593725"/>
              <a:gd name="connsiteY34" fmla="*/ 800100 h 850909"/>
              <a:gd name="connsiteX35" fmla="*/ 568325 w 593725"/>
              <a:gd name="connsiteY35" fmla="*/ 847725 h 850909"/>
              <a:gd name="connsiteX36" fmla="*/ 593725 w 593725"/>
              <a:gd name="connsiteY36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1150 w 593725"/>
              <a:gd name="connsiteY22" fmla="*/ 495300 h 850909"/>
              <a:gd name="connsiteX23" fmla="*/ 304800 w 593725"/>
              <a:gd name="connsiteY23" fmla="*/ 536575 h 850909"/>
              <a:gd name="connsiteX24" fmla="*/ 307975 w 593725"/>
              <a:gd name="connsiteY24" fmla="*/ 546100 h 850909"/>
              <a:gd name="connsiteX25" fmla="*/ 311150 w 593725"/>
              <a:gd name="connsiteY25" fmla="*/ 558800 h 850909"/>
              <a:gd name="connsiteX26" fmla="*/ 323850 w 593725"/>
              <a:gd name="connsiteY26" fmla="*/ 581025 h 850909"/>
              <a:gd name="connsiteX27" fmla="*/ 320675 w 593725"/>
              <a:gd name="connsiteY27" fmla="*/ 619125 h 850909"/>
              <a:gd name="connsiteX28" fmla="*/ 317500 w 593725"/>
              <a:gd name="connsiteY28" fmla="*/ 628650 h 850909"/>
              <a:gd name="connsiteX29" fmla="*/ 320675 w 593725"/>
              <a:gd name="connsiteY29" fmla="*/ 666750 h 850909"/>
              <a:gd name="connsiteX30" fmla="*/ 520700 w 593725"/>
              <a:gd name="connsiteY30" fmla="*/ 679450 h 850909"/>
              <a:gd name="connsiteX31" fmla="*/ 530225 w 593725"/>
              <a:gd name="connsiteY31" fmla="*/ 733425 h 850909"/>
              <a:gd name="connsiteX32" fmla="*/ 539750 w 593725"/>
              <a:gd name="connsiteY32" fmla="*/ 736600 h 850909"/>
              <a:gd name="connsiteX33" fmla="*/ 546100 w 593725"/>
              <a:gd name="connsiteY33" fmla="*/ 793750 h 850909"/>
              <a:gd name="connsiteX34" fmla="*/ 568325 w 593725"/>
              <a:gd name="connsiteY34" fmla="*/ 800100 h 850909"/>
              <a:gd name="connsiteX35" fmla="*/ 568325 w 593725"/>
              <a:gd name="connsiteY35" fmla="*/ 847725 h 850909"/>
              <a:gd name="connsiteX36" fmla="*/ 593725 w 593725"/>
              <a:gd name="connsiteY36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1150 w 593725"/>
              <a:gd name="connsiteY22" fmla="*/ 495300 h 850909"/>
              <a:gd name="connsiteX23" fmla="*/ 304800 w 593725"/>
              <a:gd name="connsiteY23" fmla="*/ 536575 h 850909"/>
              <a:gd name="connsiteX24" fmla="*/ 307975 w 593725"/>
              <a:gd name="connsiteY24" fmla="*/ 546100 h 850909"/>
              <a:gd name="connsiteX25" fmla="*/ 311150 w 593725"/>
              <a:gd name="connsiteY25" fmla="*/ 558800 h 850909"/>
              <a:gd name="connsiteX26" fmla="*/ 323850 w 593725"/>
              <a:gd name="connsiteY26" fmla="*/ 581025 h 850909"/>
              <a:gd name="connsiteX27" fmla="*/ 320675 w 593725"/>
              <a:gd name="connsiteY27" fmla="*/ 619125 h 850909"/>
              <a:gd name="connsiteX28" fmla="*/ 317500 w 593725"/>
              <a:gd name="connsiteY28" fmla="*/ 628650 h 850909"/>
              <a:gd name="connsiteX29" fmla="*/ 320675 w 593725"/>
              <a:gd name="connsiteY29" fmla="*/ 666750 h 850909"/>
              <a:gd name="connsiteX30" fmla="*/ 520700 w 593725"/>
              <a:gd name="connsiteY30" fmla="*/ 679450 h 850909"/>
              <a:gd name="connsiteX31" fmla="*/ 530225 w 593725"/>
              <a:gd name="connsiteY31" fmla="*/ 733425 h 850909"/>
              <a:gd name="connsiteX32" fmla="*/ 539750 w 593725"/>
              <a:gd name="connsiteY32" fmla="*/ 736600 h 850909"/>
              <a:gd name="connsiteX33" fmla="*/ 546100 w 593725"/>
              <a:gd name="connsiteY33" fmla="*/ 793750 h 850909"/>
              <a:gd name="connsiteX34" fmla="*/ 568325 w 593725"/>
              <a:gd name="connsiteY34" fmla="*/ 800100 h 850909"/>
              <a:gd name="connsiteX35" fmla="*/ 568325 w 593725"/>
              <a:gd name="connsiteY35" fmla="*/ 847725 h 850909"/>
              <a:gd name="connsiteX36" fmla="*/ 593725 w 593725"/>
              <a:gd name="connsiteY36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7500 w 593725"/>
              <a:gd name="connsiteY22" fmla="*/ 460375 h 850909"/>
              <a:gd name="connsiteX23" fmla="*/ 304800 w 593725"/>
              <a:gd name="connsiteY23" fmla="*/ 536575 h 850909"/>
              <a:gd name="connsiteX24" fmla="*/ 307975 w 593725"/>
              <a:gd name="connsiteY24" fmla="*/ 546100 h 850909"/>
              <a:gd name="connsiteX25" fmla="*/ 311150 w 593725"/>
              <a:gd name="connsiteY25" fmla="*/ 558800 h 850909"/>
              <a:gd name="connsiteX26" fmla="*/ 323850 w 593725"/>
              <a:gd name="connsiteY26" fmla="*/ 581025 h 850909"/>
              <a:gd name="connsiteX27" fmla="*/ 320675 w 593725"/>
              <a:gd name="connsiteY27" fmla="*/ 619125 h 850909"/>
              <a:gd name="connsiteX28" fmla="*/ 317500 w 593725"/>
              <a:gd name="connsiteY28" fmla="*/ 628650 h 850909"/>
              <a:gd name="connsiteX29" fmla="*/ 320675 w 593725"/>
              <a:gd name="connsiteY29" fmla="*/ 666750 h 850909"/>
              <a:gd name="connsiteX30" fmla="*/ 520700 w 593725"/>
              <a:gd name="connsiteY30" fmla="*/ 679450 h 850909"/>
              <a:gd name="connsiteX31" fmla="*/ 530225 w 593725"/>
              <a:gd name="connsiteY31" fmla="*/ 733425 h 850909"/>
              <a:gd name="connsiteX32" fmla="*/ 539750 w 593725"/>
              <a:gd name="connsiteY32" fmla="*/ 736600 h 850909"/>
              <a:gd name="connsiteX33" fmla="*/ 546100 w 593725"/>
              <a:gd name="connsiteY33" fmla="*/ 793750 h 850909"/>
              <a:gd name="connsiteX34" fmla="*/ 568325 w 593725"/>
              <a:gd name="connsiteY34" fmla="*/ 800100 h 850909"/>
              <a:gd name="connsiteX35" fmla="*/ 568325 w 593725"/>
              <a:gd name="connsiteY35" fmla="*/ 847725 h 850909"/>
              <a:gd name="connsiteX36" fmla="*/ 593725 w 593725"/>
              <a:gd name="connsiteY36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7500 w 593725"/>
              <a:gd name="connsiteY22" fmla="*/ 460375 h 850909"/>
              <a:gd name="connsiteX23" fmla="*/ 304800 w 593725"/>
              <a:gd name="connsiteY23" fmla="*/ 536575 h 850909"/>
              <a:gd name="connsiteX24" fmla="*/ 307975 w 593725"/>
              <a:gd name="connsiteY24" fmla="*/ 546100 h 850909"/>
              <a:gd name="connsiteX25" fmla="*/ 311150 w 593725"/>
              <a:gd name="connsiteY25" fmla="*/ 558800 h 850909"/>
              <a:gd name="connsiteX26" fmla="*/ 323850 w 593725"/>
              <a:gd name="connsiteY26" fmla="*/ 581025 h 850909"/>
              <a:gd name="connsiteX27" fmla="*/ 320675 w 593725"/>
              <a:gd name="connsiteY27" fmla="*/ 619125 h 850909"/>
              <a:gd name="connsiteX28" fmla="*/ 317500 w 593725"/>
              <a:gd name="connsiteY28" fmla="*/ 628650 h 850909"/>
              <a:gd name="connsiteX29" fmla="*/ 320675 w 593725"/>
              <a:gd name="connsiteY29" fmla="*/ 666750 h 850909"/>
              <a:gd name="connsiteX30" fmla="*/ 520700 w 593725"/>
              <a:gd name="connsiteY30" fmla="*/ 679450 h 850909"/>
              <a:gd name="connsiteX31" fmla="*/ 530225 w 593725"/>
              <a:gd name="connsiteY31" fmla="*/ 733425 h 850909"/>
              <a:gd name="connsiteX32" fmla="*/ 539750 w 593725"/>
              <a:gd name="connsiteY32" fmla="*/ 736600 h 850909"/>
              <a:gd name="connsiteX33" fmla="*/ 546100 w 593725"/>
              <a:gd name="connsiteY33" fmla="*/ 793750 h 850909"/>
              <a:gd name="connsiteX34" fmla="*/ 568325 w 593725"/>
              <a:gd name="connsiteY34" fmla="*/ 800100 h 850909"/>
              <a:gd name="connsiteX35" fmla="*/ 568325 w 593725"/>
              <a:gd name="connsiteY35" fmla="*/ 847725 h 850909"/>
              <a:gd name="connsiteX36" fmla="*/ 593725 w 593725"/>
              <a:gd name="connsiteY36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4325 w 593725"/>
              <a:gd name="connsiteY22" fmla="*/ 454025 h 850909"/>
              <a:gd name="connsiteX23" fmla="*/ 304800 w 593725"/>
              <a:gd name="connsiteY23" fmla="*/ 536575 h 850909"/>
              <a:gd name="connsiteX24" fmla="*/ 307975 w 593725"/>
              <a:gd name="connsiteY24" fmla="*/ 546100 h 850909"/>
              <a:gd name="connsiteX25" fmla="*/ 311150 w 593725"/>
              <a:gd name="connsiteY25" fmla="*/ 558800 h 850909"/>
              <a:gd name="connsiteX26" fmla="*/ 323850 w 593725"/>
              <a:gd name="connsiteY26" fmla="*/ 581025 h 850909"/>
              <a:gd name="connsiteX27" fmla="*/ 320675 w 593725"/>
              <a:gd name="connsiteY27" fmla="*/ 619125 h 850909"/>
              <a:gd name="connsiteX28" fmla="*/ 317500 w 593725"/>
              <a:gd name="connsiteY28" fmla="*/ 628650 h 850909"/>
              <a:gd name="connsiteX29" fmla="*/ 320675 w 593725"/>
              <a:gd name="connsiteY29" fmla="*/ 666750 h 850909"/>
              <a:gd name="connsiteX30" fmla="*/ 520700 w 593725"/>
              <a:gd name="connsiteY30" fmla="*/ 679450 h 850909"/>
              <a:gd name="connsiteX31" fmla="*/ 530225 w 593725"/>
              <a:gd name="connsiteY31" fmla="*/ 733425 h 850909"/>
              <a:gd name="connsiteX32" fmla="*/ 539750 w 593725"/>
              <a:gd name="connsiteY32" fmla="*/ 736600 h 850909"/>
              <a:gd name="connsiteX33" fmla="*/ 546100 w 593725"/>
              <a:gd name="connsiteY33" fmla="*/ 793750 h 850909"/>
              <a:gd name="connsiteX34" fmla="*/ 568325 w 593725"/>
              <a:gd name="connsiteY34" fmla="*/ 800100 h 850909"/>
              <a:gd name="connsiteX35" fmla="*/ 568325 w 593725"/>
              <a:gd name="connsiteY35" fmla="*/ 847725 h 850909"/>
              <a:gd name="connsiteX36" fmla="*/ 593725 w 593725"/>
              <a:gd name="connsiteY36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4325 w 593725"/>
              <a:gd name="connsiteY22" fmla="*/ 454025 h 850909"/>
              <a:gd name="connsiteX23" fmla="*/ 314325 w 593725"/>
              <a:gd name="connsiteY23" fmla="*/ 520700 h 850909"/>
              <a:gd name="connsiteX24" fmla="*/ 307975 w 593725"/>
              <a:gd name="connsiteY24" fmla="*/ 546100 h 850909"/>
              <a:gd name="connsiteX25" fmla="*/ 311150 w 593725"/>
              <a:gd name="connsiteY25" fmla="*/ 558800 h 850909"/>
              <a:gd name="connsiteX26" fmla="*/ 323850 w 593725"/>
              <a:gd name="connsiteY26" fmla="*/ 581025 h 850909"/>
              <a:gd name="connsiteX27" fmla="*/ 320675 w 593725"/>
              <a:gd name="connsiteY27" fmla="*/ 619125 h 850909"/>
              <a:gd name="connsiteX28" fmla="*/ 317500 w 593725"/>
              <a:gd name="connsiteY28" fmla="*/ 628650 h 850909"/>
              <a:gd name="connsiteX29" fmla="*/ 320675 w 593725"/>
              <a:gd name="connsiteY29" fmla="*/ 666750 h 850909"/>
              <a:gd name="connsiteX30" fmla="*/ 520700 w 593725"/>
              <a:gd name="connsiteY30" fmla="*/ 679450 h 850909"/>
              <a:gd name="connsiteX31" fmla="*/ 530225 w 593725"/>
              <a:gd name="connsiteY31" fmla="*/ 733425 h 850909"/>
              <a:gd name="connsiteX32" fmla="*/ 539750 w 593725"/>
              <a:gd name="connsiteY32" fmla="*/ 736600 h 850909"/>
              <a:gd name="connsiteX33" fmla="*/ 546100 w 593725"/>
              <a:gd name="connsiteY33" fmla="*/ 793750 h 850909"/>
              <a:gd name="connsiteX34" fmla="*/ 568325 w 593725"/>
              <a:gd name="connsiteY34" fmla="*/ 800100 h 850909"/>
              <a:gd name="connsiteX35" fmla="*/ 568325 w 593725"/>
              <a:gd name="connsiteY35" fmla="*/ 847725 h 850909"/>
              <a:gd name="connsiteX36" fmla="*/ 593725 w 593725"/>
              <a:gd name="connsiteY36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4325 w 593725"/>
              <a:gd name="connsiteY22" fmla="*/ 454025 h 850909"/>
              <a:gd name="connsiteX23" fmla="*/ 314325 w 593725"/>
              <a:gd name="connsiteY23" fmla="*/ 520700 h 850909"/>
              <a:gd name="connsiteX24" fmla="*/ 311150 w 593725"/>
              <a:gd name="connsiteY24" fmla="*/ 558800 h 850909"/>
              <a:gd name="connsiteX25" fmla="*/ 323850 w 593725"/>
              <a:gd name="connsiteY25" fmla="*/ 581025 h 850909"/>
              <a:gd name="connsiteX26" fmla="*/ 320675 w 593725"/>
              <a:gd name="connsiteY26" fmla="*/ 619125 h 850909"/>
              <a:gd name="connsiteX27" fmla="*/ 317500 w 593725"/>
              <a:gd name="connsiteY27" fmla="*/ 628650 h 850909"/>
              <a:gd name="connsiteX28" fmla="*/ 320675 w 593725"/>
              <a:gd name="connsiteY28" fmla="*/ 666750 h 850909"/>
              <a:gd name="connsiteX29" fmla="*/ 520700 w 593725"/>
              <a:gd name="connsiteY29" fmla="*/ 679450 h 850909"/>
              <a:gd name="connsiteX30" fmla="*/ 530225 w 593725"/>
              <a:gd name="connsiteY30" fmla="*/ 733425 h 850909"/>
              <a:gd name="connsiteX31" fmla="*/ 539750 w 593725"/>
              <a:gd name="connsiteY31" fmla="*/ 736600 h 850909"/>
              <a:gd name="connsiteX32" fmla="*/ 546100 w 593725"/>
              <a:gd name="connsiteY32" fmla="*/ 793750 h 850909"/>
              <a:gd name="connsiteX33" fmla="*/ 568325 w 593725"/>
              <a:gd name="connsiteY33" fmla="*/ 800100 h 850909"/>
              <a:gd name="connsiteX34" fmla="*/ 568325 w 593725"/>
              <a:gd name="connsiteY34" fmla="*/ 847725 h 850909"/>
              <a:gd name="connsiteX35" fmla="*/ 593725 w 593725"/>
              <a:gd name="connsiteY35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50800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4325 w 593725"/>
              <a:gd name="connsiteY22" fmla="*/ 454025 h 850909"/>
              <a:gd name="connsiteX23" fmla="*/ 314325 w 593725"/>
              <a:gd name="connsiteY23" fmla="*/ 520700 h 850909"/>
              <a:gd name="connsiteX24" fmla="*/ 311150 w 593725"/>
              <a:gd name="connsiteY24" fmla="*/ 558800 h 850909"/>
              <a:gd name="connsiteX25" fmla="*/ 323850 w 593725"/>
              <a:gd name="connsiteY25" fmla="*/ 581025 h 850909"/>
              <a:gd name="connsiteX26" fmla="*/ 320675 w 593725"/>
              <a:gd name="connsiteY26" fmla="*/ 619125 h 850909"/>
              <a:gd name="connsiteX27" fmla="*/ 317500 w 593725"/>
              <a:gd name="connsiteY27" fmla="*/ 628650 h 850909"/>
              <a:gd name="connsiteX28" fmla="*/ 320675 w 593725"/>
              <a:gd name="connsiteY28" fmla="*/ 666750 h 850909"/>
              <a:gd name="connsiteX29" fmla="*/ 520700 w 593725"/>
              <a:gd name="connsiteY29" fmla="*/ 679450 h 850909"/>
              <a:gd name="connsiteX30" fmla="*/ 530225 w 593725"/>
              <a:gd name="connsiteY30" fmla="*/ 733425 h 850909"/>
              <a:gd name="connsiteX31" fmla="*/ 539750 w 593725"/>
              <a:gd name="connsiteY31" fmla="*/ 736600 h 850909"/>
              <a:gd name="connsiteX32" fmla="*/ 546100 w 593725"/>
              <a:gd name="connsiteY32" fmla="*/ 793750 h 850909"/>
              <a:gd name="connsiteX33" fmla="*/ 568325 w 593725"/>
              <a:gd name="connsiteY33" fmla="*/ 800100 h 850909"/>
              <a:gd name="connsiteX34" fmla="*/ 568325 w 593725"/>
              <a:gd name="connsiteY34" fmla="*/ 847725 h 850909"/>
              <a:gd name="connsiteX35" fmla="*/ 593725 w 593725"/>
              <a:gd name="connsiteY35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4325 w 593725"/>
              <a:gd name="connsiteY22" fmla="*/ 454025 h 850909"/>
              <a:gd name="connsiteX23" fmla="*/ 314325 w 593725"/>
              <a:gd name="connsiteY23" fmla="*/ 520700 h 850909"/>
              <a:gd name="connsiteX24" fmla="*/ 311150 w 593725"/>
              <a:gd name="connsiteY24" fmla="*/ 558800 h 850909"/>
              <a:gd name="connsiteX25" fmla="*/ 323850 w 593725"/>
              <a:gd name="connsiteY25" fmla="*/ 581025 h 850909"/>
              <a:gd name="connsiteX26" fmla="*/ 320675 w 593725"/>
              <a:gd name="connsiteY26" fmla="*/ 619125 h 850909"/>
              <a:gd name="connsiteX27" fmla="*/ 317500 w 593725"/>
              <a:gd name="connsiteY27" fmla="*/ 628650 h 850909"/>
              <a:gd name="connsiteX28" fmla="*/ 320675 w 593725"/>
              <a:gd name="connsiteY28" fmla="*/ 666750 h 850909"/>
              <a:gd name="connsiteX29" fmla="*/ 520700 w 593725"/>
              <a:gd name="connsiteY29" fmla="*/ 679450 h 850909"/>
              <a:gd name="connsiteX30" fmla="*/ 530225 w 593725"/>
              <a:gd name="connsiteY30" fmla="*/ 733425 h 850909"/>
              <a:gd name="connsiteX31" fmla="*/ 539750 w 593725"/>
              <a:gd name="connsiteY31" fmla="*/ 736600 h 850909"/>
              <a:gd name="connsiteX32" fmla="*/ 546100 w 593725"/>
              <a:gd name="connsiteY32" fmla="*/ 793750 h 850909"/>
              <a:gd name="connsiteX33" fmla="*/ 568325 w 593725"/>
              <a:gd name="connsiteY33" fmla="*/ 800100 h 850909"/>
              <a:gd name="connsiteX34" fmla="*/ 568325 w 593725"/>
              <a:gd name="connsiteY34" fmla="*/ 847725 h 850909"/>
              <a:gd name="connsiteX35" fmla="*/ 593725 w 593725"/>
              <a:gd name="connsiteY35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4325 w 593725"/>
              <a:gd name="connsiteY22" fmla="*/ 454025 h 850909"/>
              <a:gd name="connsiteX23" fmla="*/ 314325 w 593725"/>
              <a:gd name="connsiteY23" fmla="*/ 520700 h 850909"/>
              <a:gd name="connsiteX24" fmla="*/ 311150 w 593725"/>
              <a:gd name="connsiteY24" fmla="*/ 558800 h 850909"/>
              <a:gd name="connsiteX25" fmla="*/ 323850 w 593725"/>
              <a:gd name="connsiteY25" fmla="*/ 581025 h 850909"/>
              <a:gd name="connsiteX26" fmla="*/ 320675 w 593725"/>
              <a:gd name="connsiteY26" fmla="*/ 619125 h 850909"/>
              <a:gd name="connsiteX27" fmla="*/ 317500 w 593725"/>
              <a:gd name="connsiteY27" fmla="*/ 628650 h 850909"/>
              <a:gd name="connsiteX28" fmla="*/ 320675 w 593725"/>
              <a:gd name="connsiteY28" fmla="*/ 666750 h 850909"/>
              <a:gd name="connsiteX29" fmla="*/ 520700 w 593725"/>
              <a:gd name="connsiteY29" fmla="*/ 679450 h 850909"/>
              <a:gd name="connsiteX30" fmla="*/ 530225 w 593725"/>
              <a:gd name="connsiteY30" fmla="*/ 733425 h 850909"/>
              <a:gd name="connsiteX31" fmla="*/ 539750 w 593725"/>
              <a:gd name="connsiteY31" fmla="*/ 736600 h 850909"/>
              <a:gd name="connsiteX32" fmla="*/ 546100 w 593725"/>
              <a:gd name="connsiteY32" fmla="*/ 793750 h 850909"/>
              <a:gd name="connsiteX33" fmla="*/ 568325 w 593725"/>
              <a:gd name="connsiteY33" fmla="*/ 800100 h 850909"/>
              <a:gd name="connsiteX34" fmla="*/ 568325 w 593725"/>
              <a:gd name="connsiteY34" fmla="*/ 847725 h 850909"/>
              <a:gd name="connsiteX35" fmla="*/ 593725 w 593725"/>
              <a:gd name="connsiteY35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0350 w 593725"/>
              <a:gd name="connsiteY13" fmla="*/ 288925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4325 w 593725"/>
              <a:gd name="connsiteY22" fmla="*/ 454025 h 850909"/>
              <a:gd name="connsiteX23" fmla="*/ 314325 w 593725"/>
              <a:gd name="connsiteY23" fmla="*/ 520700 h 850909"/>
              <a:gd name="connsiteX24" fmla="*/ 311150 w 593725"/>
              <a:gd name="connsiteY24" fmla="*/ 558800 h 850909"/>
              <a:gd name="connsiteX25" fmla="*/ 323850 w 593725"/>
              <a:gd name="connsiteY25" fmla="*/ 581025 h 850909"/>
              <a:gd name="connsiteX26" fmla="*/ 320675 w 593725"/>
              <a:gd name="connsiteY26" fmla="*/ 619125 h 850909"/>
              <a:gd name="connsiteX27" fmla="*/ 317500 w 593725"/>
              <a:gd name="connsiteY27" fmla="*/ 628650 h 850909"/>
              <a:gd name="connsiteX28" fmla="*/ 320675 w 593725"/>
              <a:gd name="connsiteY28" fmla="*/ 666750 h 850909"/>
              <a:gd name="connsiteX29" fmla="*/ 520700 w 593725"/>
              <a:gd name="connsiteY29" fmla="*/ 679450 h 850909"/>
              <a:gd name="connsiteX30" fmla="*/ 530225 w 593725"/>
              <a:gd name="connsiteY30" fmla="*/ 733425 h 850909"/>
              <a:gd name="connsiteX31" fmla="*/ 539750 w 593725"/>
              <a:gd name="connsiteY31" fmla="*/ 736600 h 850909"/>
              <a:gd name="connsiteX32" fmla="*/ 546100 w 593725"/>
              <a:gd name="connsiteY32" fmla="*/ 793750 h 850909"/>
              <a:gd name="connsiteX33" fmla="*/ 568325 w 593725"/>
              <a:gd name="connsiteY33" fmla="*/ 800100 h 850909"/>
              <a:gd name="connsiteX34" fmla="*/ 568325 w 593725"/>
              <a:gd name="connsiteY34" fmla="*/ 847725 h 850909"/>
              <a:gd name="connsiteX35" fmla="*/ 593725 w 593725"/>
              <a:gd name="connsiteY35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6544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4325 w 593725"/>
              <a:gd name="connsiteY22" fmla="*/ 454025 h 850909"/>
              <a:gd name="connsiteX23" fmla="*/ 314325 w 593725"/>
              <a:gd name="connsiteY23" fmla="*/ 520700 h 850909"/>
              <a:gd name="connsiteX24" fmla="*/ 311150 w 593725"/>
              <a:gd name="connsiteY24" fmla="*/ 558800 h 850909"/>
              <a:gd name="connsiteX25" fmla="*/ 323850 w 593725"/>
              <a:gd name="connsiteY25" fmla="*/ 581025 h 850909"/>
              <a:gd name="connsiteX26" fmla="*/ 320675 w 593725"/>
              <a:gd name="connsiteY26" fmla="*/ 619125 h 850909"/>
              <a:gd name="connsiteX27" fmla="*/ 317500 w 593725"/>
              <a:gd name="connsiteY27" fmla="*/ 628650 h 850909"/>
              <a:gd name="connsiteX28" fmla="*/ 320675 w 593725"/>
              <a:gd name="connsiteY28" fmla="*/ 666750 h 850909"/>
              <a:gd name="connsiteX29" fmla="*/ 520700 w 593725"/>
              <a:gd name="connsiteY29" fmla="*/ 679450 h 850909"/>
              <a:gd name="connsiteX30" fmla="*/ 530225 w 593725"/>
              <a:gd name="connsiteY30" fmla="*/ 733425 h 850909"/>
              <a:gd name="connsiteX31" fmla="*/ 539750 w 593725"/>
              <a:gd name="connsiteY31" fmla="*/ 736600 h 850909"/>
              <a:gd name="connsiteX32" fmla="*/ 546100 w 593725"/>
              <a:gd name="connsiteY32" fmla="*/ 793750 h 850909"/>
              <a:gd name="connsiteX33" fmla="*/ 568325 w 593725"/>
              <a:gd name="connsiteY33" fmla="*/ 800100 h 850909"/>
              <a:gd name="connsiteX34" fmla="*/ 568325 w 593725"/>
              <a:gd name="connsiteY34" fmla="*/ 847725 h 850909"/>
              <a:gd name="connsiteX35" fmla="*/ 593725 w 593725"/>
              <a:gd name="connsiteY35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4325 w 593725"/>
              <a:gd name="connsiteY22" fmla="*/ 454025 h 850909"/>
              <a:gd name="connsiteX23" fmla="*/ 314325 w 593725"/>
              <a:gd name="connsiteY23" fmla="*/ 520700 h 850909"/>
              <a:gd name="connsiteX24" fmla="*/ 311150 w 593725"/>
              <a:gd name="connsiteY24" fmla="*/ 558800 h 850909"/>
              <a:gd name="connsiteX25" fmla="*/ 323850 w 593725"/>
              <a:gd name="connsiteY25" fmla="*/ 581025 h 850909"/>
              <a:gd name="connsiteX26" fmla="*/ 320675 w 593725"/>
              <a:gd name="connsiteY26" fmla="*/ 619125 h 850909"/>
              <a:gd name="connsiteX27" fmla="*/ 317500 w 593725"/>
              <a:gd name="connsiteY27" fmla="*/ 628650 h 850909"/>
              <a:gd name="connsiteX28" fmla="*/ 320675 w 593725"/>
              <a:gd name="connsiteY28" fmla="*/ 666750 h 850909"/>
              <a:gd name="connsiteX29" fmla="*/ 520700 w 593725"/>
              <a:gd name="connsiteY29" fmla="*/ 679450 h 850909"/>
              <a:gd name="connsiteX30" fmla="*/ 530225 w 593725"/>
              <a:gd name="connsiteY30" fmla="*/ 733425 h 850909"/>
              <a:gd name="connsiteX31" fmla="*/ 539750 w 593725"/>
              <a:gd name="connsiteY31" fmla="*/ 736600 h 850909"/>
              <a:gd name="connsiteX32" fmla="*/ 546100 w 593725"/>
              <a:gd name="connsiteY32" fmla="*/ 793750 h 850909"/>
              <a:gd name="connsiteX33" fmla="*/ 568325 w 593725"/>
              <a:gd name="connsiteY33" fmla="*/ 800100 h 850909"/>
              <a:gd name="connsiteX34" fmla="*/ 568325 w 593725"/>
              <a:gd name="connsiteY34" fmla="*/ 847725 h 850909"/>
              <a:gd name="connsiteX35" fmla="*/ 593725 w 593725"/>
              <a:gd name="connsiteY35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8925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4325 w 593725"/>
              <a:gd name="connsiteY22" fmla="*/ 454025 h 850909"/>
              <a:gd name="connsiteX23" fmla="*/ 314325 w 593725"/>
              <a:gd name="connsiteY23" fmla="*/ 520700 h 850909"/>
              <a:gd name="connsiteX24" fmla="*/ 311150 w 593725"/>
              <a:gd name="connsiteY24" fmla="*/ 558800 h 850909"/>
              <a:gd name="connsiteX25" fmla="*/ 323850 w 593725"/>
              <a:gd name="connsiteY25" fmla="*/ 581025 h 850909"/>
              <a:gd name="connsiteX26" fmla="*/ 320675 w 593725"/>
              <a:gd name="connsiteY26" fmla="*/ 619125 h 850909"/>
              <a:gd name="connsiteX27" fmla="*/ 317500 w 593725"/>
              <a:gd name="connsiteY27" fmla="*/ 628650 h 850909"/>
              <a:gd name="connsiteX28" fmla="*/ 320675 w 593725"/>
              <a:gd name="connsiteY28" fmla="*/ 666750 h 850909"/>
              <a:gd name="connsiteX29" fmla="*/ 520700 w 593725"/>
              <a:gd name="connsiteY29" fmla="*/ 679450 h 850909"/>
              <a:gd name="connsiteX30" fmla="*/ 530225 w 593725"/>
              <a:gd name="connsiteY30" fmla="*/ 733425 h 850909"/>
              <a:gd name="connsiteX31" fmla="*/ 539750 w 593725"/>
              <a:gd name="connsiteY31" fmla="*/ 736600 h 850909"/>
              <a:gd name="connsiteX32" fmla="*/ 546100 w 593725"/>
              <a:gd name="connsiteY32" fmla="*/ 793750 h 850909"/>
              <a:gd name="connsiteX33" fmla="*/ 568325 w 593725"/>
              <a:gd name="connsiteY33" fmla="*/ 800100 h 850909"/>
              <a:gd name="connsiteX34" fmla="*/ 568325 w 593725"/>
              <a:gd name="connsiteY34" fmla="*/ 847725 h 850909"/>
              <a:gd name="connsiteX35" fmla="*/ 593725 w 593725"/>
              <a:gd name="connsiteY35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1781 w 593725"/>
              <a:gd name="connsiteY15" fmla="*/ 339725 h 850909"/>
              <a:gd name="connsiteX16" fmla="*/ 285750 w 593725"/>
              <a:gd name="connsiteY16" fmla="*/ 355600 h 850909"/>
              <a:gd name="connsiteX17" fmla="*/ 279400 w 593725"/>
              <a:gd name="connsiteY17" fmla="*/ 374650 h 850909"/>
              <a:gd name="connsiteX18" fmla="*/ 276225 w 593725"/>
              <a:gd name="connsiteY18" fmla="*/ 384175 h 850909"/>
              <a:gd name="connsiteX19" fmla="*/ 279400 w 593725"/>
              <a:gd name="connsiteY19" fmla="*/ 393700 h 850909"/>
              <a:gd name="connsiteX20" fmla="*/ 288925 w 593725"/>
              <a:gd name="connsiteY20" fmla="*/ 400050 h 850909"/>
              <a:gd name="connsiteX21" fmla="*/ 292100 w 593725"/>
              <a:gd name="connsiteY21" fmla="*/ 450850 h 850909"/>
              <a:gd name="connsiteX22" fmla="*/ 314325 w 593725"/>
              <a:gd name="connsiteY22" fmla="*/ 454025 h 850909"/>
              <a:gd name="connsiteX23" fmla="*/ 314325 w 593725"/>
              <a:gd name="connsiteY23" fmla="*/ 520700 h 850909"/>
              <a:gd name="connsiteX24" fmla="*/ 311150 w 593725"/>
              <a:gd name="connsiteY24" fmla="*/ 558800 h 850909"/>
              <a:gd name="connsiteX25" fmla="*/ 323850 w 593725"/>
              <a:gd name="connsiteY25" fmla="*/ 581025 h 850909"/>
              <a:gd name="connsiteX26" fmla="*/ 320675 w 593725"/>
              <a:gd name="connsiteY26" fmla="*/ 619125 h 850909"/>
              <a:gd name="connsiteX27" fmla="*/ 317500 w 593725"/>
              <a:gd name="connsiteY27" fmla="*/ 628650 h 850909"/>
              <a:gd name="connsiteX28" fmla="*/ 320675 w 593725"/>
              <a:gd name="connsiteY28" fmla="*/ 666750 h 850909"/>
              <a:gd name="connsiteX29" fmla="*/ 520700 w 593725"/>
              <a:gd name="connsiteY29" fmla="*/ 679450 h 850909"/>
              <a:gd name="connsiteX30" fmla="*/ 530225 w 593725"/>
              <a:gd name="connsiteY30" fmla="*/ 733425 h 850909"/>
              <a:gd name="connsiteX31" fmla="*/ 539750 w 593725"/>
              <a:gd name="connsiteY31" fmla="*/ 736600 h 850909"/>
              <a:gd name="connsiteX32" fmla="*/ 546100 w 593725"/>
              <a:gd name="connsiteY32" fmla="*/ 793750 h 850909"/>
              <a:gd name="connsiteX33" fmla="*/ 568325 w 593725"/>
              <a:gd name="connsiteY33" fmla="*/ 800100 h 850909"/>
              <a:gd name="connsiteX34" fmla="*/ 568325 w 593725"/>
              <a:gd name="connsiteY34" fmla="*/ 847725 h 850909"/>
              <a:gd name="connsiteX35" fmla="*/ 593725 w 593725"/>
              <a:gd name="connsiteY35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1781 w 593725"/>
              <a:gd name="connsiteY15" fmla="*/ 339725 h 850909"/>
              <a:gd name="connsiteX16" fmla="*/ 279400 w 593725"/>
              <a:gd name="connsiteY16" fmla="*/ 374650 h 850909"/>
              <a:gd name="connsiteX17" fmla="*/ 276225 w 593725"/>
              <a:gd name="connsiteY17" fmla="*/ 384175 h 850909"/>
              <a:gd name="connsiteX18" fmla="*/ 279400 w 593725"/>
              <a:gd name="connsiteY18" fmla="*/ 393700 h 850909"/>
              <a:gd name="connsiteX19" fmla="*/ 288925 w 593725"/>
              <a:gd name="connsiteY19" fmla="*/ 400050 h 850909"/>
              <a:gd name="connsiteX20" fmla="*/ 292100 w 593725"/>
              <a:gd name="connsiteY20" fmla="*/ 450850 h 850909"/>
              <a:gd name="connsiteX21" fmla="*/ 314325 w 593725"/>
              <a:gd name="connsiteY21" fmla="*/ 454025 h 850909"/>
              <a:gd name="connsiteX22" fmla="*/ 314325 w 593725"/>
              <a:gd name="connsiteY22" fmla="*/ 520700 h 850909"/>
              <a:gd name="connsiteX23" fmla="*/ 311150 w 593725"/>
              <a:gd name="connsiteY23" fmla="*/ 558800 h 850909"/>
              <a:gd name="connsiteX24" fmla="*/ 323850 w 593725"/>
              <a:gd name="connsiteY24" fmla="*/ 581025 h 850909"/>
              <a:gd name="connsiteX25" fmla="*/ 320675 w 593725"/>
              <a:gd name="connsiteY25" fmla="*/ 619125 h 850909"/>
              <a:gd name="connsiteX26" fmla="*/ 317500 w 593725"/>
              <a:gd name="connsiteY26" fmla="*/ 628650 h 850909"/>
              <a:gd name="connsiteX27" fmla="*/ 320675 w 593725"/>
              <a:gd name="connsiteY27" fmla="*/ 666750 h 850909"/>
              <a:gd name="connsiteX28" fmla="*/ 520700 w 593725"/>
              <a:gd name="connsiteY28" fmla="*/ 679450 h 850909"/>
              <a:gd name="connsiteX29" fmla="*/ 530225 w 593725"/>
              <a:gd name="connsiteY29" fmla="*/ 733425 h 850909"/>
              <a:gd name="connsiteX30" fmla="*/ 539750 w 593725"/>
              <a:gd name="connsiteY30" fmla="*/ 736600 h 850909"/>
              <a:gd name="connsiteX31" fmla="*/ 546100 w 593725"/>
              <a:gd name="connsiteY31" fmla="*/ 793750 h 850909"/>
              <a:gd name="connsiteX32" fmla="*/ 568325 w 593725"/>
              <a:gd name="connsiteY32" fmla="*/ 800100 h 850909"/>
              <a:gd name="connsiteX33" fmla="*/ 568325 w 593725"/>
              <a:gd name="connsiteY33" fmla="*/ 847725 h 850909"/>
              <a:gd name="connsiteX34" fmla="*/ 593725 w 593725"/>
              <a:gd name="connsiteY34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1781 w 593725"/>
              <a:gd name="connsiteY15" fmla="*/ 339725 h 850909"/>
              <a:gd name="connsiteX16" fmla="*/ 279400 w 593725"/>
              <a:gd name="connsiteY16" fmla="*/ 374650 h 850909"/>
              <a:gd name="connsiteX17" fmla="*/ 276225 w 593725"/>
              <a:gd name="connsiteY17" fmla="*/ 384175 h 850909"/>
              <a:gd name="connsiteX18" fmla="*/ 279400 w 593725"/>
              <a:gd name="connsiteY18" fmla="*/ 393700 h 850909"/>
              <a:gd name="connsiteX19" fmla="*/ 288925 w 593725"/>
              <a:gd name="connsiteY19" fmla="*/ 400050 h 850909"/>
              <a:gd name="connsiteX20" fmla="*/ 292100 w 593725"/>
              <a:gd name="connsiteY20" fmla="*/ 450850 h 850909"/>
              <a:gd name="connsiteX21" fmla="*/ 314325 w 593725"/>
              <a:gd name="connsiteY21" fmla="*/ 454025 h 850909"/>
              <a:gd name="connsiteX22" fmla="*/ 314325 w 593725"/>
              <a:gd name="connsiteY22" fmla="*/ 520700 h 850909"/>
              <a:gd name="connsiteX23" fmla="*/ 311150 w 593725"/>
              <a:gd name="connsiteY23" fmla="*/ 558800 h 850909"/>
              <a:gd name="connsiteX24" fmla="*/ 323850 w 593725"/>
              <a:gd name="connsiteY24" fmla="*/ 581025 h 850909"/>
              <a:gd name="connsiteX25" fmla="*/ 320675 w 593725"/>
              <a:gd name="connsiteY25" fmla="*/ 619125 h 850909"/>
              <a:gd name="connsiteX26" fmla="*/ 317500 w 593725"/>
              <a:gd name="connsiteY26" fmla="*/ 628650 h 850909"/>
              <a:gd name="connsiteX27" fmla="*/ 320675 w 593725"/>
              <a:gd name="connsiteY27" fmla="*/ 666750 h 850909"/>
              <a:gd name="connsiteX28" fmla="*/ 520700 w 593725"/>
              <a:gd name="connsiteY28" fmla="*/ 679450 h 850909"/>
              <a:gd name="connsiteX29" fmla="*/ 530225 w 593725"/>
              <a:gd name="connsiteY29" fmla="*/ 733425 h 850909"/>
              <a:gd name="connsiteX30" fmla="*/ 539750 w 593725"/>
              <a:gd name="connsiteY30" fmla="*/ 736600 h 850909"/>
              <a:gd name="connsiteX31" fmla="*/ 546100 w 593725"/>
              <a:gd name="connsiteY31" fmla="*/ 793750 h 850909"/>
              <a:gd name="connsiteX32" fmla="*/ 568325 w 593725"/>
              <a:gd name="connsiteY32" fmla="*/ 800100 h 850909"/>
              <a:gd name="connsiteX33" fmla="*/ 568325 w 593725"/>
              <a:gd name="connsiteY33" fmla="*/ 847725 h 850909"/>
              <a:gd name="connsiteX34" fmla="*/ 593725 w 593725"/>
              <a:gd name="connsiteY34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1781 w 593725"/>
              <a:gd name="connsiteY15" fmla="*/ 339725 h 850909"/>
              <a:gd name="connsiteX16" fmla="*/ 279400 w 593725"/>
              <a:gd name="connsiteY16" fmla="*/ 374650 h 850909"/>
              <a:gd name="connsiteX17" fmla="*/ 276225 w 593725"/>
              <a:gd name="connsiteY17" fmla="*/ 384175 h 850909"/>
              <a:gd name="connsiteX18" fmla="*/ 279400 w 593725"/>
              <a:gd name="connsiteY18" fmla="*/ 393700 h 850909"/>
              <a:gd name="connsiteX19" fmla="*/ 288925 w 593725"/>
              <a:gd name="connsiteY19" fmla="*/ 400050 h 850909"/>
              <a:gd name="connsiteX20" fmla="*/ 292100 w 593725"/>
              <a:gd name="connsiteY20" fmla="*/ 450850 h 850909"/>
              <a:gd name="connsiteX21" fmla="*/ 314325 w 593725"/>
              <a:gd name="connsiteY21" fmla="*/ 454025 h 850909"/>
              <a:gd name="connsiteX22" fmla="*/ 314325 w 593725"/>
              <a:gd name="connsiteY22" fmla="*/ 520700 h 850909"/>
              <a:gd name="connsiteX23" fmla="*/ 311150 w 593725"/>
              <a:gd name="connsiteY23" fmla="*/ 558800 h 850909"/>
              <a:gd name="connsiteX24" fmla="*/ 323850 w 593725"/>
              <a:gd name="connsiteY24" fmla="*/ 581025 h 850909"/>
              <a:gd name="connsiteX25" fmla="*/ 320675 w 593725"/>
              <a:gd name="connsiteY25" fmla="*/ 619125 h 850909"/>
              <a:gd name="connsiteX26" fmla="*/ 317500 w 593725"/>
              <a:gd name="connsiteY26" fmla="*/ 628650 h 850909"/>
              <a:gd name="connsiteX27" fmla="*/ 320675 w 593725"/>
              <a:gd name="connsiteY27" fmla="*/ 671512 h 850909"/>
              <a:gd name="connsiteX28" fmla="*/ 520700 w 593725"/>
              <a:gd name="connsiteY28" fmla="*/ 679450 h 850909"/>
              <a:gd name="connsiteX29" fmla="*/ 530225 w 593725"/>
              <a:gd name="connsiteY29" fmla="*/ 733425 h 850909"/>
              <a:gd name="connsiteX30" fmla="*/ 539750 w 593725"/>
              <a:gd name="connsiteY30" fmla="*/ 736600 h 850909"/>
              <a:gd name="connsiteX31" fmla="*/ 546100 w 593725"/>
              <a:gd name="connsiteY31" fmla="*/ 793750 h 850909"/>
              <a:gd name="connsiteX32" fmla="*/ 568325 w 593725"/>
              <a:gd name="connsiteY32" fmla="*/ 800100 h 850909"/>
              <a:gd name="connsiteX33" fmla="*/ 568325 w 593725"/>
              <a:gd name="connsiteY33" fmla="*/ 847725 h 850909"/>
              <a:gd name="connsiteX34" fmla="*/ 593725 w 593725"/>
              <a:gd name="connsiteY34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1781 w 593725"/>
              <a:gd name="connsiteY15" fmla="*/ 339725 h 850909"/>
              <a:gd name="connsiteX16" fmla="*/ 279400 w 593725"/>
              <a:gd name="connsiteY16" fmla="*/ 374650 h 850909"/>
              <a:gd name="connsiteX17" fmla="*/ 276225 w 593725"/>
              <a:gd name="connsiteY17" fmla="*/ 384175 h 850909"/>
              <a:gd name="connsiteX18" fmla="*/ 279400 w 593725"/>
              <a:gd name="connsiteY18" fmla="*/ 393700 h 850909"/>
              <a:gd name="connsiteX19" fmla="*/ 288925 w 593725"/>
              <a:gd name="connsiteY19" fmla="*/ 400050 h 850909"/>
              <a:gd name="connsiteX20" fmla="*/ 292100 w 593725"/>
              <a:gd name="connsiteY20" fmla="*/ 450850 h 850909"/>
              <a:gd name="connsiteX21" fmla="*/ 314325 w 593725"/>
              <a:gd name="connsiteY21" fmla="*/ 454025 h 850909"/>
              <a:gd name="connsiteX22" fmla="*/ 314325 w 593725"/>
              <a:gd name="connsiteY22" fmla="*/ 520700 h 850909"/>
              <a:gd name="connsiteX23" fmla="*/ 311150 w 593725"/>
              <a:gd name="connsiteY23" fmla="*/ 558800 h 850909"/>
              <a:gd name="connsiteX24" fmla="*/ 323850 w 593725"/>
              <a:gd name="connsiteY24" fmla="*/ 581025 h 850909"/>
              <a:gd name="connsiteX25" fmla="*/ 320675 w 593725"/>
              <a:gd name="connsiteY25" fmla="*/ 619125 h 850909"/>
              <a:gd name="connsiteX26" fmla="*/ 317500 w 593725"/>
              <a:gd name="connsiteY26" fmla="*/ 628650 h 850909"/>
              <a:gd name="connsiteX27" fmla="*/ 320675 w 593725"/>
              <a:gd name="connsiteY27" fmla="*/ 671512 h 850909"/>
              <a:gd name="connsiteX28" fmla="*/ 520700 w 593725"/>
              <a:gd name="connsiteY28" fmla="*/ 679450 h 850909"/>
              <a:gd name="connsiteX29" fmla="*/ 530225 w 593725"/>
              <a:gd name="connsiteY29" fmla="*/ 733425 h 850909"/>
              <a:gd name="connsiteX30" fmla="*/ 539750 w 593725"/>
              <a:gd name="connsiteY30" fmla="*/ 736600 h 850909"/>
              <a:gd name="connsiteX31" fmla="*/ 546100 w 593725"/>
              <a:gd name="connsiteY31" fmla="*/ 793750 h 850909"/>
              <a:gd name="connsiteX32" fmla="*/ 568325 w 593725"/>
              <a:gd name="connsiteY32" fmla="*/ 800100 h 850909"/>
              <a:gd name="connsiteX33" fmla="*/ 568325 w 593725"/>
              <a:gd name="connsiteY33" fmla="*/ 847725 h 850909"/>
              <a:gd name="connsiteX34" fmla="*/ 593725 w 593725"/>
              <a:gd name="connsiteY34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1781 w 593725"/>
              <a:gd name="connsiteY15" fmla="*/ 339725 h 850909"/>
              <a:gd name="connsiteX16" fmla="*/ 279400 w 593725"/>
              <a:gd name="connsiteY16" fmla="*/ 374650 h 850909"/>
              <a:gd name="connsiteX17" fmla="*/ 276225 w 593725"/>
              <a:gd name="connsiteY17" fmla="*/ 384175 h 850909"/>
              <a:gd name="connsiteX18" fmla="*/ 279400 w 593725"/>
              <a:gd name="connsiteY18" fmla="*/ 393700 h 850909"/>
              <a:gd name="connsiteX19" fmla="*/ 288925 w 593725"/>
              <a:gd name="connsiteY19" fmla="*/ 400050 h 850909"/>
              <a:gd name="connsiteX20" fmla="*/ 292100 w 593725"/>
              <a:gd name="connsiteY20" fmla="*/ 450850 h 850909"/>
              <a:gd name="connsiteX21" fmla="*/ 314325 w 593725"/>
              <a:gd name="connsiteY21" fmla="*/ 454025 h 850909"/>
              <a:gd name="connsiteX22" fmla="*/ 314325 w 593725"/>
              <a:gd name="connsiteY22" fmla="*/ 520700 h 850909"/>
              <a:gd name="connsiteX23" fmla="*/ 311150 w 593725"/>
              <a:gd name="connsiteY23" fmla="*/ 558800 h 850909"/>
              <a:gd name="connsiteX24" fmla="*/ 323850 w 593725"/>
              <a:gd name="connsiteY24" fmla="*/ 581025 h 850909"/>
              <a:gd name="connsiteX25" fmla="*/ 320675 w 593725"/>
              <a:gd name="connsiteY25" fmla="*/ 619125 h 850909"/>
              <a:gd name="connsiteX26" fmla="*/ 317500 w 593725"/>
              <a:gd name="connsiteY26" fmla="*/ 628650 h 850909"/>
              <a:gd name="connsiteX27" fmla="*/ 320675 w 593725"/>
              <a:gd name="connsiteY27" fmla="*/ 671512 h 850909"/>
              <a:gd name="connsiteX28" fmla="*/ 520700 w 593725"/>
              <a:gd name="connsiteY28" fmla="*/ 679450 h 850909"/>
              <a:gd name="connsiteX29" fmla="*/ 523081 w 593725"/>
              <a:gd name="connsiteY29" fmla="*/ 733425 h 850909"/>
              <a:gd name="connsiteX30" fmla="*/ 539750 w 593725"/>
              <a:gd name="connsiteY30" fmla="*/ 736600 h 850909"/>
              <a:gd name="connsiteX31" fmla="*/ 546100 w 593725"/>
              <a:gd name="connsiteY31" fmla="*/ 793750 h 850909"/>
              <a:gd name="connsiteX32" fmla="*/ 568325 w 593725"/>
              <a:gd name="connsiteY32" fmla="*/ 800100 h 850909"/>
              <a:gd name="connsiteX33" fmla="*/ 568325 w 593725"/>
              <a:gd name="connsiteY33" fmla="*/ 847725 h 850909"/>
              <a:gd name="connsiteX34" fmla="*/ 593725 w 593725"/>
              <a:gd name="connsiteY34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1781 w 593725"/>
              <a:gd name="connsiteY15" fmla="*/ 339725 h 850909"/>
              <a:gd name="connsiteX16" fmla="*/ 279400 w 593725"/>
              <a:gd name="connsiteY16" fmla="*/ 374650 h 850909"/>
              <a:gd name="connsiteX17" fmla="*/ 276225 w 593725"/>
              <a:gd name="connsiteY17" fmla="*/ 384175 h 850909"/>
              <a:gd name="connsiteX18" fmla="*/ 279400 w 593725"/>
              <a:gd name="connsiteY18" fmla="*/ 393700 h 850909"/>
              <a:gd name="connsiteX19" fmla="*/ 288925 w 593725"/>
              <a:gd name="connsiteY19" fmla="*/ 400050 h 850909"/>
              <a:gd name="connsiteX20" fmla="*/ 292100 w 593725"/>
              <a:gd name="connsiteY20" fmla="*/ 450850 h 850909"/>
              <a:gd name="connsiteX21" fmla="*/ 314325 w 593725"/>
              <a:gd name="connsiteY21" fmla="*/ 454025 h 850909"/>
              <a:gd name="connsiteX22" fmla="*/ 314325 w 593725"/>
              <a:gd name="connsiteY22" fmla="*/ 520700 h 850909"/>
              <a:gd name="connsiteX23" fmla="*/ 311150 w 593725"/>
              <a:gd name="connsiteY23" fmla="*/ 558800 h 850909"/>
              <a:gd name="connsiteX24" fmla="*/ 323850 w 593725"/>
              <a:gd name="connsiteY24" fmla="*/ 581025 h 850909"/>
              <a:gd name="connsiteX25" fmla="*/ 320675 w 593725"/>
              <a:gd name="connsiteY25" fmla="*/ 619125 h 850909"/>
              <a:gd name="connsiteX26" fmla="*/ 317500 w 593725"/>
              <a:gd name="connsiteY26" fmla="*/ 628650 h 850909"/>
              <a:gd name="connsiteX27" fmla="*/ 320675 w 593725"/>
              <a:gd name="connsiteY27" fmla="*/ 671512 h 850909"/>
              <a:gd name="connsiteX28" fmla="*/ 520700 w 593725"/>
              <a:gd name="connsiteY28" fmla="*/ 679450 h 850909"/>
              <a:gd name="connsiteX29" fmla="*/ 523081 w 593725"/>
              <a:gd name="connsiteY29" fmla="*/ 733425 h 850909"/>
              <a:gd name="connsiteX30" fmla="*/ 539750 w 593725"/>
              <a:gd name="connsiteY30" fmla="*/ 736600 h 850909"/>
              <a:gd name="connsiteX31" fmla="*/ 546100 w 593725"/>
              <a:gd name="connsiteY31" fmla="*/ 793750 h 850909"/>
              <a:gd name="connsiteX32" fmla="*/ 568325 w 593725"/>
              <a:gd name="connsiteY32" fmla="*/ 800100 h 850909"/>
              <a:gd name="connsiteX33" fmla="*/ 568325 w 593725"/>
              <a:gd name="connsiteY33" fmla="*/ 847725 h 850909"/>
              <a:gd name="connsiteX34" fmla="*/ 593725 w 593725"/>
              <a:gd name="connsiteY34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1781 w 593725"/>
              <a:gd name="connsiteY15" fmla="*/ 339725 h 850909"/>
              <a:gd name="connsiteX16" fmla="*/ 279400 w 593725"/>
              <a:gd name="connsiteY16" fmla="*/ 374650 h 850909"/>
              <a:gd name="connsiteX17" fmla="*/ 276225 w 593725"/>
              <a:gd name="connsiteY17" fmla="*/ 384175 h 850909"/>
              <a:gd name="connsiteX18" fmla="*/ 279400 w 593725"/>
              <a:gd name="connsiteY18" fmla="*/ 393700 h 850909"/>
              <a:gd name="connsiteX19" fmla="*/ 288925 w 593725"/>
              <a:gd name="connsiteY19" fmla="*/ 400050 h 850909"/>
              <a:gd name="connsiteX20" fmla="*/ 292100 w 593725"/>
              <a:gd name="connsiteY20" fmla="*/ 450850 h 850909"/>
              <a:gd name="connsiteX21" fmla="*/ 314325 w 593725"/>
              <a:gd name="connsiteY21" fmla="*/ 454025 h 850909"/>
              <a:gd name="connsiteX22" fmla="*/ 314325 w 593725"/>
              <a:gd name="connsiteY22" fmla="*/ 520700 h 850909"/>
              <a:gd name="connsiteX23" fmla="*/ 311150 w 593725"/>
              <a:gd name="connsiteY23" fmla="*/ 558800 h 850909"/>
              <a:gd name="connsiteX24" fmla="*/ 323850 w 593725"/>
              <a:gd name="connsiteY24" fmla="*/ 581025 h 850909"/>
              <a:gd name="connsiteX25" fmla="*/ 320675 w 593725"/>
              <a:gd name="connsiteY25" fmla="*/ 619125 h 850909"/>
              <a:gd name="connsiteX26" fmla="*/ 317500 w 593725"/>
              <a:gd name="connsiteY26" fmla="*/ 628650 h 850909"/>
              <a:gd name="connsiteX27" fmla="*/ 320675 w 593725"/>
              <a:gd name="connsiteY27" fmla="*/ 671512 h 850909"/>
              <a:gd name="connsiteX28" fmla="*/ 520700 w 593725"/>
              <a:gd name="connsiteY28" fmla="*/ 679450 h 850909"/>
              <a:gd name="connsiteX29" fmla="*/ 523081 w 593725"/>
              <a:gd name="connsiteY29" fmla="*/ 733425 h 850909"/>
              <a:gd name="connsiteX30" fmla="*/ 544513 w 593725"/>
              <a:gd name="connsiteY30" fmla="*/ 734219 h 850909"/>
              <a:gd name="connsiteX31" fmla="*/ 546100 w 593725"/>
              <a:gd name="connsiteY31" fmla="*/ 793750 h 850909"/>
              <a:gd name="connsiteX32" fmla="*/ 568325 w 593725"/>
              <a:gd name="connsiteY32" fmla="*/ 800100 h 850909"/>
              <a:gd name="connsiteX33" fmla="*/ 568325 w 593725"/>
              <a:gd name="connsiteY33" fmla="*/ 847725 h 850909"/>
              <a:gd name="connsiteX34" fmla="*/ 593725 w 593725"/>
              <a:gd name="connsiteY34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1781 w 593725"/>
              <a:gd name="connsiteY15" fmla="*/ 339725 h 850909"/>
              <a:gd name="connsiteX16" fmla="*/ 279400 w 593725"/>
              <a:gd name="connsiteY16" fmla="*/ 374650 h 850909"/>
              <a:gd name="connsiteX17" fmla="*/ 276225 w 593725"/>
              <a:gd name="connsiteY17" fmla="*/ 384175 h 850909"/>
              <a:gd name="connsiteX18" fmla="*/ 279400 w 593725"/>
              <a:gd name="connsiteY18" fmla="*/ 393700 h 850909"/>
              <a:gd name="connsiteX19" fmla="*/ 288925 w 593725"/>
              <a:gd name="connsiteY19" fmla="*/ 400050 h 850909"/>
              <a:gd name="connsiteX20" fmla="*/ 292100 w 593725"/>
              <a:gd name="connsiteY20" fmla="*/ 450850 h 850909"/>
              <a:gd name="connsiteX21" fmla="*/ 314325 w 593725"/>
              <a:gd name="connsiteY21" fmla="*/ 454025 h 850909"/>
              <a:gd name="connsiteX22" fmla="*/ 314325 w 593725"/>
              <a:gd name="connsiteY22" fmla="*/ 520700 h 850909"/>
              <a:gd name="connsiteX23" fmla="*/ 311150 w 593725"/>
              <a:gd name="connsiteY23" fmla="*/ 558800 h 850909"/>
              <a:gd name="connsiteX24" fmla="*/ 323850 w 593725"/>
              <a:gd name="connsiteY24" fmla="*/ 581025 h 850909"/>
              <a:gd name="connsiteX25" fmla="*/ 320675 w 593725"/>
              <a:gd name="connsiteY25" fmla="*/ 619125 h 850909"/>
              <a:gd name="connsiteX26" fmla="*/ 317500 w 593725"/>
              <a:gd name="connsiteY26" fmla="*/ 628650 h 850909"/>
              <a:gd name="connsiteX27" fmla="*/ 320675 w 593725"/>
              <a:gd name="connsiteY27" fmla="*/ 671512 h 850909"/>
              <a:gd name="connsiteX28" fmla="*/ 520700 w 593725"/>
              <a:gd name="connsiteY28" fmla="*/ 679450 h 850909"/>
              <a:gd name="connsiteX29" fmla="*/ 523081 w 593725"/>
              <a:gd name="connsiteY29" fmla="*/ 733425 h 850909"/>
              <a:gd name="connsiteX30" fmla="*/ 544513 w 593725"/>
              <a:gd name="connsiteY30" fmla="*/ 734219 h 850909"/>
              <a:gd name="connsiteX31" fmla="*/ 546100 w 593725"/>
              <a:gd name="connsiteY31" fmla="*/ 793750 h 850909"/>
              <a:gd name="connsiteX32" fmla="*/ 568325 w 593725"/>
              <a:gd name="connsiteY32" fmla="*/ 800100 h 850909"/>
              <a:gd name="connsiteX33" fmla="*/ 568325 w 593725"/>
              <a:gd name="connsiteY33" fmla="*/ 847725 h 850909"/>
              <a:gd name="connsiteX34" fmla="*/ 593725 w 593725"/>
              <a:gd name="connsiteY34" fmla="*/ 850900 h 850909"/>
              <a:gd name="connsiteX0" fmla="*/ 0 w 593725"/>
              <a:gd name="connsiteY0" fmla="*/ 3175 h 850909"/>
              <a:gd name="connsiteX1" fmla="*/ 15875 w 593725"/>
              <a:gd name="connsiteY1" fmla="*/ 0 h 850909"/>
              <a:gd name="connsiteX2" fmla="*/ 25400 w 593725"/>
              <a:gd name="connsiteY2" fmla="*/ 3175 h 850909"/>
              <a:gd name="connsiteX3" fmla="*/ 22225 w 593725"/>
              <a:gd name="connsiteY3" fmla="*/ 28575 h 850909"/>
              <a:gd name="connsiteX4" fmla="*/ 25400 w 593725"/>
              <a:gd name="connsiteY4" fmla="*/ 60325 h 850909"/>
              <a:gd name="connsiteX5" fmla="*/ 31750 w 593725"/>
              <a:gd name="connsiteY5" fmla="*/ 69850 h 850909"/>
              <a:gd name="connsiteX6" fmla="*/ 34925 w 593725"/>
              <a:gd name="connsiteY6" fmla="*/ 114300 h 850909"/>
              <a:gd name="connsiteX7" fmla="*/ 47625 w 593725"/>
              <a:gd name="connsiteY7" fmla="*/ 117475 h 850909"/>
              <a:gd name="connsiteX8" fmla="*/ 43656 w 593725"/>
              <a:gd name="connsiteY8" fmla="*/ 161925 h 850909"/>
              <a:gd name="connsiteX9" fmla="*/ 203200 w 593725"/>
              <a:gd name="connsiteY9" fmla="*/ 165100 h 850909"/>
              <a:gd name="connsiteX10" fmla="*/ 206375 w 593725"/>
              <a:gd name="connsiteY10" fmla="*/ 222250 h 850909"/>
              <a:gd name="connsiteX11" fmla="*/ 247650 w 593725"/>
              <a:gd name="connsiteY11" fmla="*/ 225425 h 850909"/>
              <a:gd name="connsiteX12" fmla="*/ 247650 w 593725"/>
              <a:gd name="connsiteY12" fmla="*/ 285750 h 850909"/>
              <a:gd name="connsiteX13" fmla="*/ 265113 w 593725"/>
              <a:gd name="connsiteY13" fmla="*/ 284163 h 850909"/>
              <a:gd name="connsiteX14" fmla="*/ 269875 w 593725"/>
              <a:gd name="connsiteY14" fmla="*/ 336550 h 850909"/>
              <a:gd name="connsiteX15" fmla="*/ 281781 w 593725"/>
              <a:gd name="connsiteY15" fmla="*/ 339725 h 850909"/>
              <a:gd name="connsiteX16" fmla="*/ 279400 w 593725"/>
              <a:gd name="connsiteY16" fmla="*/ 374650 h 850909"/>
              <a:gd name="connsiteX17" fmla="*/ 276225 w 593725"/>
              <a:gd name="connsiteY17" fmla="*/ 384175 h 850909"/>
              <a:gd name="connsiteX18" fmla="*/ 279400 w 593725"/>
              <a:gd name="connsiteY18" fmla="*/ 393700 h 850909"/>
              <a:gd name="connsiteX19" fmla="*/ 288925 w 593725"/>
              <a:gd name="connsiteY19" fmla="*/ 400050 h 850909"/>
              <a:gd name="connsiteX20" fmla="*/ 292100 w 593725"/>
              <a:gd name="connsiteY20" fmla="*/ 450850 h 850909"/>
              <a:gd name="connsiteX21" fmla="*/ 314325 w 593725"/>
              <a:gd name="connsiteY21" fmla="*/ 454025 h 850909"/>
              <a:gd name="connsiteX22" fmla="*/ 314325 w 593725"/>
              <a:gd name="connsiteY22" fmla="*/ 520700 h 850909"/>
              <a:gd name="connsiteX23" fmla="*/ 311150 w 593725"/>
              <a:gd name="connsiteY23" fmla="*/ 558800 h 850909"/>
              <a:gd name="connsiteX24" fmla="*/ 323850 w 593725"/>
              <a:gd name="connsiteY24" fmla="*/ 581025 h 850909"/>
              <a:gd name="connsiteX25" fmla="*/ 320675 w 593725"/>
              <a:gd name="connsiteY25" fmla="*/ 619125 h 850909"/>
              <a:gd name="connsiteX26" fmla="*/ 317500 w 593725"/>
              <a:gd name="connsiteY26" fmla="*/ 628650 h 850909"/>
              <a:gd name="connsiteX27" fmla="*/ 320675 w 593725"/>
              <a:gd name="connsiteY27" fmla="*/ 671512 h 850909"/>
              <a:gd name="connsiteX28" fmla="*/ 520700 w 593725"/>
              <a:gd name="connsiteY28" fmla="*/ 679450 h 850909"/>
              <a:gd name="connsiteX29" fmla="*/ 523081 w 593725"/>
              <a:gd name="connsiteY29" fmla="*/ 733425 h 850909"/>
              <a:gd name="connsiteX30" fmla="*/ 544513 w 593725"/>
              <a:gd name="connsiteY30" fmla="*/ 734219 h 850909"/>
              <a:gd name="connsiteX31" fmla="*/ 546100 w 593725"/>
              <a:gd name="connsiteY31" fmla="*/ 793750 h 850909"/>
              <a:gd name="connsiteX32" fmla="*/ 568325 w 593725"/>
              <a:gd name="connsiteY32" fmla="*/ 800100 h 850909"/>
              <a:gd name="connsiteX33" fmla="*/ 568325 w 593725"/>
              <a:gd name="connsiteY33" fmla="*/ 847725 h 850909"/>
              <a:gd name="connsiteX34" fmla="*/ 593725 w 593725"/>
              <a:gd name="connsiteY34" fmla="*/ 850900 h 850909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92100 w 593725"/>
              <a:gd name="connsiteY20" fmla="*/ 450850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23850 w 593725"/>
              <a:gd name="connsiteY24" fmla="*/ 581025 h 852862"/>
              <a:gd name="connsiteX25" fmla="*/ 320675 w 593725"/>
              <a:gd name="connsiteY25" fmla="*/ 619125 h 852862"/>
              <a:gd name="connsiteX26" fmla="*/ 317500 w 593725"/>
              <a:gd name="connsiteY26" fmla="*/ 628650 h 852862"/>
              <a:gd name="connsiteX27" fmla="*/ 320675 w 593725"/>
              <a:gd name="connsiteY27" fmla="*/ 671512 h 852862"/>
              <a:gd name="connsiteX28" fmla="*/ 520700 w 593725"/>
              <a:gd name="connsiteY28" fmla="*/ 679450 h 852862"/>
              <a:gd name="connsiteX29" fmla="*/ 523081 w 593725"/>
              <a:gd name="connsiteY29" fmla="*/ 733425 h 852862"/>
              <a:gd name="connsiteX30" fmla="*/ 544513 w 593725"/>
              <a:gd name="connsiteY30" fmla="*/ 734219 h 852862"/>
              <a:gd name="connsiteX31" fmla="*/ 546100 w 593725"/>
              <a:gd name="connsiteY31" fmla="*/ 793750 h 852862"/>
              <a:gd name="connsiteX32" fmla="*/ 565944 w 593725"/>
              <a:gd name="connsiteY32" fmla="*/ 795337 h 852862"/>
              <a:gd name="connsiteX33" fmla="*/ 568325 w 593725"/>
              <a:gd name="connsiteY33" fmla="*/ 847725 h 852862"/>
              <a:gd name="connsiteX34" fmla="*/ 593725 w 593725"/>
              <a:gd name="connsiteY34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92100 w 593725"/>
              <a:gd name="connsiteY20" fmla="*/ 450850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23850 w 593725"/>
              <a:gd name="connsiteY24" fmla="*/ 581025 h 852862"/>
              <a:gd name="connsiteX25" fmla="*/ 320675 w 593725"/>
              <a:gd name="connsiteY25" fmla="*/ 619125 h 852862"/>
              <a:gd name="connsiteX26" fmla="*/ 320675 w 593725"/>
              <a:gd name="connsiteY26" fmla="*/ 671512 h 852862"/>
              <a:gd name="connsiteX27" fmla="*/ 520700 w 593725"/>
              <a:gd name="connsiteY27" fmla="*/ 679450 h 852862"/>
              <a:gd name="connsiteX28" fmla="*/ 523081 w 593725"/>
              <a:gd name="connsiteY28" fmla="*/ 733425 h 852862"/>
              <a:gd name="connsiteX29" fmla="*/ 544513 w 593725"/>
              <a:gd name="connsiteY29" fmla="*/ 734219 h 852862"/>
              <a:gd name="connsiteX30" fmla="*/ 546100 w 593725"/>
              <a:gd name="connsiteY30" fmla="*/ 793750 h 852862"/>
              <a:gd name="connsiteX31" fmla="*/ 565944 w 593725"/>
              <a:gd name="connsiteY31" fmla="*/ 795337 h 852862"/>
              <a:gd name="connsiteX32" fmla="*/ 568325 w 593725"/>
              <a:gd name="connsiteY32" fmla="*/ 847725 h 852862"/>
              <a:gd name="connsiteX33" fmla="*/ 593725 w 593725"/>
              <a:gd name="connsiteY33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92100 w 593725"/>
              <a:gd name="connsiteY20" fmla="*/ 450850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23850 w 593725"/>
              <a:gd name="connsiteY24" fmla="*/ 581025 h 852862"/>
              <a:gd name="connsiteX25" fmla="*/ 320675 w 593725"/>
              <a:gd name="connsiteY25" fmla="*/ 671512 h 852862"/>
              <a:gd name="connsiteX26" fmla="*/ 520700 w 593725"/>
              <a:gd name="connsiteY26" fmla="*/ 679450 h 852862"/>
              <a:gd name="connsiteX27" fmla="*/ 523081 w 593725"/>
              <a:gd name="connsiteY27" fmla="*/ 733425 h 852862"/>
              <a:gd name="connsiteX28" fmla="*/ 544513 w 593725"/>
              <a:gd name="connsiteY28" fmla="*/ 734219 h 852862"/>
              <a:gd name="connsiteX29" fmla="*/ 546100 w 593725"/>
              <a:gd name="connsiteY29" fmla="*/ 793750 h 852862"/>
              <a:gd name="connsiteX30" fmla="*/ 565944 w 593725"/>
              <a:gd name="connsiteY30" fmla="*/ 795337 h 852862"/>
              <a:gd name="connsiteX31" fmla="*/ 568325 w 593725"/>
              <a:gd name="connsiteY31" fmla="*/ 847725 h 852862"/>
              <a:gd name="connsiteX32" fmla="*/ 593725 w 593725"/>
              <a:gd name="connsiteY32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92100 w 593725"/>
              <a:gd name="connsiteY20" fmla="*/ 450850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23850 w 593725"/>
              <a:gd name="connsiteY24" fmla="*/ 581025 h 852862"/>
              <a:gd name="connsiteX25" fmla="*/ 320675 w 593725"/>
              <a:gd name="connsiteY25" fmla="*/ 671512 h 852862"/>
              <a:gd name="connsiteX26" fmla="*/ 520700 w 593725"/>
              <a:gd name="connsiteY26" fmla="*/ 679450 h 852862"/>
              <a:gd name="connsiteX27" fmla="*/ 523081 w 593725"/>
              <a:gd name="connsiteY27" fmla="*/ 733425 h 852862"/>
              <a:gd name="connsiteX28" fmla="*/ 544513 w 593725"/>
              <a:gd name="connsiteY28" fmla="*/ 734219 h 852862"/>
              <a:gd name="connsiteX29" fmla="*/ 546100 w 593725"/>
              <a:gd name="connsiteY29" fmla="*/ 793750 h 852862"/>
              <a:gd name="connsiteX30" fmla="*/ 565944 w 593725"/>
              <a:gd name="connsiteY30" fmla="*/ 795337 h 852862"/>
              <a:gd name="connsiteX31" fmla="*/ 568325 w 593725"/>
              <a:gd name="connsiteY31" fmla="*/ 847725 h 852862"/>
              <a:gd name="connsiteX32" fmla="*/ 593725 w 593725"/>
              <a:gd name="connsiteY32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92100 w 593725"/>
              <a:gd name="connsiteY20" fmla="*/ 450850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19087 w 593725"/>
              <a:gd name="connsiteY24" fmla="*/ 581025 h 852862"/>
              <a:gd name="connsiteX25" fmla="*/ 320675 w 593725"/>
              <a:gd name="connsiteY25" fmla="*/ 671512 h 852862"/>
              <a:gd name="connsiteX26" fmla="*/ 520700 w 593725"/>
              <a:gd name="connsiteY26" fmla="*/ 679450 h 852862"/>
              <a:gd name="connsiteX27" fmla="*/ 523081 w 593725"/>
              <a:gd name="connsiteY27" fmla="*/ 733425 h 852862"/>
              <a:gd name="connsiteX28" fmla="*/ 544513 w 593725"/>
              <a:gd name="connsiteY28" fmla="*/ 734219 h 852862"/>
              <a:gd name="connsiteX29" fmla="*/ 546100 w 593725"/>
              <a:gd name="connsiteY29" fmla="*/ 793750 h 852862"/>
              <a:gd name="connsiteX30" fmla="*/ 565944 w 593725"/>
              <a:gd name="connsiteY30" fmla="*/ 795337 h 852862"/>
              <a:gd name="connsiteX31" fmla="*/ 568325 w 593725"/>
              <a:gd name="connsiteY31" fmla="*/ 847725 h 852862"/>
              <a:gd name="connsiteX32" fmla="*/ 593725 w 593725"/>
              <a:gd name="connsiteY32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92100 w 593725"/>
              <a:gd name="connsiteY20" fmla="*/ 450850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19087 w 593725"/>
              <a:gd name="connsiteY24" fmla="*/ 581025 h 852862"/>
              <a:gd name="connsiteX25" fmla="*/ 320675 w 593725"/>
              <a:gd name="connsiteY25" fmla="*/ 671512 h 852862"/>
              <a:gd name="connsiteX26" fmla="*/ 520700 w 593725"/>
              <a:gd name="connsiteY26" fmla="*/ 679450 h 852862"/>
              <a:gd name="connsiteX27" fmla="*/ 523081 w 593725"/>
              <a:gd name="connsiteY27" fmla="*/ 733425 h 852862"/>
              <a:gd name="connsiteX28" fmla="*/ 544513 w 593725"/>
              <a:gd name="connsiteY28" fmla="*/ 734219 h 852862"/>
              <a:gd name="connsiteX29" fmla="*/ 546100 w 593725"/>
              <a:gd name="connsiteY29" fmla="*/ 793750 h 852862"/>
              <a:gd name="connsiteX30" fmla="*/ 565944 w 593725"/>
              <a:gd name="connsiteY30" fmla="*/ 795337 h 852862"/>
              <a:gd name="connsiteX31" fmla="*/ 568325 w 593725"/>
              <a:gd name="connsiteY31" fmla="*/ 847725 h 852862"/>
              <a:gd name="connsiteX32" fmla="*/ 593725 w 593725"/>
              <a:gd name="connsiteY32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84956 w 593725"/>
              <a:gd name="connsiteY20" fmla="*/ 446087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19087 w 593725"/>
              <a:gd name="connsiteY24" fmla="*/ 581025 h 852862"/>
              <a:gd name="connsiteX25" fmla="*/ 320675 w 593725"/>
              <a:gd name="connsiteY25" fmla="*/ 671512 h 852862"/>
              <a:gd name="connsiteX26" fmla="*/ 520700 w 593725"/>
              <a:gd name="connsiteY26" fmla="*/ 679450 h 852862"/>
              <a:gd name="connsiteX27" fmla="*/ 523081 w 593725"/>
              <a:gd name="connsiteY27" fmla="*/ 733425 h 852862"/>
              <a:gd name="connsiteX28" fmla="*/ 544513 w 593725"/>
              <a:gd name="connsiteY28" fmla="*/ 734219 h 852862"/>
              <a:gd name="connsiteX29" fmla="*/ 546100 w 593725"/>
              <a:gd name="connsiteY29" fmla="*/ 793750 h 852862"/>
              <a:gd name="connsiteX30" fmla="*/ 565944 w 593725"/>
              <a:gd name="connsiteY30" fmla="*/ 795337 h 852862"/>
              <a:gd name="connsiteX31" fmla="*/ 568325 w 593725"/>
              <a:gd name="connsiteY31" fmla="*/ 847725 h 852862"/>
              <a:gd name="connsiteX32" fmla="*/ 593725 w 593725"/>
              <a:gd name="connsiteY32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84956 w 593725"/>
              <a:gd name="connsiteY20" fmla="*/ 446087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19087 w 593725"/>
              <a:gd name="connsiteY24" fmla="*/ 581025 h 852862"/>
              <a:gd name="connsiteX25" fmla="*/ 320675 w 593725"/>
              <a:gd name="connsiteY25" fmla="*/ 671512 h 852862"/>
              <a:gd name="connsiteX26" fmla="*/ 520700 w 593725"/>
              <a:gd name="connsiteY26" fmla="*/ 679450 h 852862"/>
              <a:gd name="connsiteX27" fmla="*/ 523081 w 593725"/>
              <a:gd name="connsiteY27" fmla="*/ 733425 h 852862"/>
              <a:gd name="connsiteX28" fmla="*/ 544513 w 593725"/>
              <a:gd name="connsiteY28" fmla="*/ 734219 h 852862"/>
              <a:gd name="connsiteX29" fmla="*/ 546100 w 593725"/>
              <a:gd name="connsiteY29" fmla="*/ 793750 h 852862"/>
              <a:gd name="connsiteX30" fmla="*/ 565944 w 593725"/>
              <a:gd name="connsiteY30" fmla="*/ 795337 h 852862"/>
              <a:gd name="connsiteX31" fmla="*/ 568325 w 593725"/>
              <a:gd name="connsiteY31" fmla="*/ 847725 h 852862"/>
              <a:gd name="connsiteX32" fmla="*/ 593725 w 593725"/>
              <a:gd name="connsiteY32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84956 w 593725"/>
              <a:gd name="connsiteY20" fmla="*/ 446087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19087 w 593725"/>
              <a:gd name="connsiteY24" fmla="*/ 581025 h 852862"/>
              <a:gd name="connsiteX25" fmla="*/ 320675 w 593725"/>
              <a:gd name="connsiteY25" fmla="*/ 671512 h 852862"/>
              <a:gd name="connsiteX26" fmla="*/ 520700 w 593725"/>
              <a:gd name="connsiteY26" fmla="*/ 679450 h 852862"/>
              <a:gd name="connsiteX27" fmla="*/ 523081 w 593725"/>
              <a:gd name="connsiteY27" fmla="*/ 733425 h 852862"/>
              <a:gd name="connsiteX28" fmla="*/ 544513 w 593725"/>
              <a:gd name="connsiteY28" fmla="*/ 734219 h 852862"/>
              <a:gd name="connsiteX29" fmla="*/ 546100 w 593725"/>
              <a:gd name="connsiteY29" fmla="*/ 793750 h 852862"/>
              <a:gd name="connsiteX30" fmla="*/ 565944 w 593725"/>
              <a:gd name="connsiteY30" fmla="*/ 795337 h 852862"/>
              <a:gd name="connsiteX31" fmla="*/ 568325 w 593725"/>
              <a:gd name="connsiteY31" fmla="*/ 847725 h 852862"/>
              <a:gd name="connsiteX32" fmla="*/ 593725 w 593725"/>
              <a:gd name="connsiteY32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84956 w 593725"/>
              <a:gd name="connsiteY20" fmla="*/ 446087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19087 w 593725"/>
              <a:gd name="connsiteY24" fmla="*/ 581025 h 852862"/>
              <a:gd name="connsiteX25" fmla="*/ 320675 w 593725"/>
              <a:gd name="connsiteY25" fmla="*/ 671512 h 852862"/>
              <a:gd name="connsiteX26" fmla="*/ 520700 w 593725"/>
              <a:gd name="connsiteY26" fmla="*/ 679450 h 852862"/>
              <a:gd name="connsiteX27" fmla="*/ 523081 w 593725"/>
              <a:gd name="connsiteY27" fmla="*/ 733425 h 852862"/>
              <a:gd name="connsiteX28" fmla="*/ 544513 w 593725"/>
              <a:gd name="connsiteY28" fmla="*/ 734219 h 852862"/>
              <a:gd name="connsiteX29" fmla="*/ 546100 w 593725"/>
              <a:gd name="connsiteY29" fmla="*/ 793750 h 852862"/>
              <a:gd name="connsiteX30" fmla="*/ 565944 w 593725"/>
              <a:gd name="connsiteY30" fmla="*/ 795337 h 852862"/>
              <a:gd name="connsiteX31" fmla="*/ 568325 w 593725"/>
              <a:gd name="connsiteY31" fmla="*/ 847725 h 852862"/>
              <a:gd name="connsiteX32" fmla="*/ 593725 w 593725"/>
              <a:gd name="connsiteY32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92100 w 593725"/>
              <a:gd name="connsiteY20" fmla="*/ 448468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19087 w 593725"/>
              <a:gd name="connsiteY24" fmla="*/ 581025 h 852862"/>
              <a:gd name="connsiteX25" fmla="*/ 320675 w 593725"/>
              <a:gd name="connsiteY25" fmla="*/ 671512 h 852862"/>
              <a:gd name="connsiteX26" fmla="*/ 520700 w 593725"/>
              <a:gd name="connsiteY26" fmla="*/ 679450 h 852862"/>
              <a:gd name="connsiteX27" fmla="*/ 523081 w 593725"/>
              <a:gd name="connsiteY27" fmla="*/ 733425 h 852862"/>
              <a:gd name="connsiteX28" fmla="*/ 544513 w 593725"/>
              <a:gd name="connsiteY28" fmla="*/ 734219 h 852862"/>
              <a:gd name="connsiteX29" fmla="*/ 546100 w 593725"/>
              <a:gd name="connsiteY29" fmla="*/ 793750 h 852862"/>
              <a:gd name="connsiteX30" fmla="*/ 565944 w 593725"/>
              <a:gd name="connsiteY30" fmla="*/ 795337 h 852862"/>
              <a:gd name="connsiteX31" fmla="*/ 568325 w 593725"/>
              <a:gd name="connsiteY31" fmla="*/ 847725 h 852862"/>
              <a:gd name="connsiteX32" fmla="*/ 593725 w 593725"/>
              <a:gd name="connsiteY32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92100 w 593725"/>
              <a:gd name="connsiteY20" fmla="*/ 448468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19087 w 593725"/>
              <a:gd name="connsiteY24" fmla="*/ 581025 h 852862"/>
              <a:gd name="connsiteX25" fmla="*/ 320675 w 593725"/>
              <a:gd name="connsiteY25" fmla="*/ 671512 h 852862"/>
              <a:gd name="connsiteX26" fmla="*/ 520700 w 593725"/>
              <a:gd name="connsiteY26" fmla="*/ 677069 h 852862"/>
              <a:gd name="connsiteX27" fmla="*/ 523081 w 593725"/>
              <a:gd name="connsiteY27" fmla="*/ 733425 h 852862"/>
              <a:gd name="connsiteX28" fmla="*/ 544513 w 593725"/>
              <a:gd name="connsiteY28" fmla="*/ 734219 h 852862"/>
              <a:gd name="connsiteX29" fmla="*/ 546100 w 593725"/>
              <a:gd name="connsiteY29" fmla="*/ 793750 h 852862"/>
              <a:gd name="connsiteX30" fmla="*/ 565944 w 593725"/>
              <a:gd name="connsiteY30" fmla="*/ 795337 h 852862"/>
              <a:gd name="connsiteX31" fmla="*/ 568325 w 593725"/>
              <a:gd name="connsiteY31" fmla="*/ 847725 h 852862"/>
              <a:gd name="connsiteX32" fmla="*/ 593725 w 593725"/>
              <a:gd name="connsiteY32" fmla="*/ 850900 h 852862"/>
              <a:gd name="connsiteX0" fmla="*/ 0 w 593725"/>
              <a:gd name="connsiteY0" fmla="*/ 3175 h 852862"/>
              <a:gd name="connsiteX1" fmla="*/ 15875 w 593725"/>
              <a:gd name="connsiteY1" fmla="*/ 0 h 852862"/>
              <a:gd name="connsiteX2" fmla="*/ 25400 w 593725"/>
              <a:gd name="connsiteY2" fmla="*/ 3175 h 852862"/>
              <a:gd name="connsiteX3" fmla="*/ 22225 w 593725"/>
              <a:gd name="connsiteY3" fmla="*/ 28575 h 852862"/>
              <a:gd name="connsiteX4" fmla="*/ 25400 w 593725"/>
              <a:gd name="connsiteY4" fmla="*/ 60325 h 852862"/>
              <a:gd name="connsiteX5" fmla="*/ 31750 w 593725"/>
              <a:gd name="connsiteY5" fmla="*/ 69850 h 852862"/>
              <a:gd name="connsiteX6" fmla="*/ 34925 w 593725"/>
              <a:gd name="connsiteY6" fmla="*/ 114300 h 852862"/>
              <a:gd name="connsiteX7" fmla="*/ 47625 w 593725"/>
              <a:gd name="connsiteY7" fmla="*/ 117475 h 852862"/>
              <a:gd name="connsiteX8" fmla="*/ 43656 w 593725"/>
              <a:gd name="connsiteY8" fmla="*/ 161925 h 852862"/>
              <a:gd name="connsiteX9" fmla="*/ 203200 w 593725"/>
              <a:gd name="connsiteY9" fmla="*/ 165100 h 852862"/>
              <a:gd name="connsiteX10" fmla="*/ 206375 w 593725"/>
              <a:gd name="connsiteY10" fmla="*/ 222250 h 852862"/>
              <a:gd name="connsiteX11" fmla="*/ 247650 w 593725"/>
              <a:gd name="connsiteY11" fmla="*/ 225425 h 852862"/>
              <a:gd name="connsiteX12" fmla="*/ 247650 w 593725"/>
              <a:gd name="connsiteY12" fmla="*/ 285750 h 852862"/>
              <a:gd name="connsiteX13" fmla="*/ 265113 w 593725"/>
              <a:gd name="connsiteY13" fmla="*/ 284163 h 852862"/>
              <a:gd name="connsiteX14" fmla="*/ 269875 w 593725"/>
              <a:gd name="connsiteY14" fmla="*/ 336550 h 852862"/>
              <a:gd name="connsiteX15" fmla="*/ 281781 w 593725"/>
              <a:gd name="connsiteY15" fmla="*/ 339725 h 852862"/>
              <a:gd name="connsiteX16" fmla="*/ 279400 w 593725"/>
              <a:gd name="connsiteY16" fmla="*/ 374650 h 852862"/>
              <a:gd name="connsiteX17" fmla="*/ 276225 w 593725"/>
              <a:gd name="connsiteY17" fmla="*/ 384175 h 852862"/>
              <a:gd name="connsiteX18" fmla="*/ 279400 w 593725"/>
              <a:gd name="connsiteY18" fmla="*/ 393700 h 852862"/>
              <a:gd name="connsiteX19" fmla="*/ 288925 w 593725"/>
              <a:gd name="connsiteY19" fmla="*/ 400050 h 852862"/>
              <a:gd name="connsiteX20" fmla="*/ 292100 w 593725"/>
              <a:gd name="connsiteY20" fmla="*/ 448468 h 852862"/>
              <a:gd name="connsiteX21" fmla="*/ 314325 w 593725"/>
              <a:gd name="connsiteY21" fmla="*/ 454025 h 852862"/>
              <a:gd name="connsiteX22" fmla="*/ 314325 w 593725"/>
              <a:gd name="connsiteY22" fmla="*/ 520700 h 852862"/>
              <a:gd name="connsiteX23" fmla="*/ 311150 w 593725"/>
              <a:gd name="connsiteY23" fmla="*/ 558800 h 852862"/>
              <a:gd name="connsiteX24" fmla="*/ 319087 w 593725"/>
              <a:gd name="connsiteY24" fmla="*/ 581025 h 852862"/>
              <a:gd name="connsiteX25" fmla="*/ 320675 w 593725"/>
              <a:gd name="connsiteY25" fmla="*/ 671512 h 852862"/>
              <a:gd name="connsiteX26" fmla="*/ 520700 w 593725"/>
              <a:gd name="connsiteY26" fmla="*/ 677069 h 852862"/>
              <a:gd name="connsiteX27" fmla="*/ 523081 w 593725"/>
              <a:gd name="connsiteY27" fmla="*/ 733425 h 852862"/>
              <a:gd name="connsiteX28" fmla="*/ 544513 w 593725"/>
              <a:gd name="connsiteY28" fmla="*/ 734219 h 852862"/>
              <a:gd name="connsiteX29" fmla="*/ 546100 w 593725"/>
              <a:gd name="connsiteY29" fmla="*/ 793750 h 852862"/>
              <a:gd name="connsiteX30" fmla="*/ 565944 w 593725"/>
              <a:gd name="connsiteY30" fmla="*/ 795337 h 852862"/>
              <a:gd name="connsiteX31" fmla="*/ 568325 w 593725"/>
              <a:gd name="connsiteY31" fmla="*/ 847725 h 852862"/>
              <a:gd name="connsiteX32" fmla="*/ 593725 w 593725"/>
              <a:gd name="connsiteY32" fmla="*/ 850900 h 852862"/>
              <a:gd name="connsiteX0" fmla="*/ 0 w 586581"/>
              <a:gd name="connsiteY0" fmla="*/ 127 h 859339"/>
              <a:gd name="connsiteX1" fmla="*/ 8731 w 586581"/>
              <a:gd name="connsiteY1" fmla="*/ 6477 h 859339"/>
              <a:gd name="connsiteX2" fmla="*/ 18256 w 586581"/>
              <a:gd name="connsiteY2" fmla="*/ 9652 h 859339"/>
              <a:gd name="connsiteX3" fmla="*/ 15081 w 586581"/>
              <a:gd name="connsiteY3" fmla="*/ 35052 h 859339"/>
              <a:gd name="connsiteX4" fmla="*/ 18256 w 586581"/>
              <a:gd name="connsiteY4" fmla="*/ 66802 h 859339"/>
              <a:gd name="connsiteX5" fmla="*/ 24606 w 586581"/>
              <a:gd name="connsiteY5" fmla="*/ 76327 h 859339"/>
              <a:gd name="connsiteX6" fmla="*/ 27781 w 586581"/>
              <a:gd name="connsiteY6" fmla="*/ 120777 h 859339"/>
              <a:gd name="connsiteX7" fmla="*/ 40481 w 586581"/>
              <a:gd name="connsiteY7" fmla="*/ 123952 h 859339"/>
              <a:gd name="connsiteX8" fmla="*/ 36512 w 586581"/>
              <a:gd name="connsiteY8" fmla="*/ 168402 h 859339"/>
              <a:gd name="connsiteX9" fmla="*/ 196056 w 586581"/>
              <a:gd name="connsiteY9" fmla="*/ 171577 h 859339"/>
              <a:gd name="connsiteX10" fmla="*/ 199231 w 586581"/>
              <a:gd name="connsiteY10" fmla="*/ 228727 h 859339"/>
              <a:gd name="connsiteX11" fmla="*/ 240506 w 586581"/>
              <a:gd name="connsiteY11" fmla="*/ 231902 h 859339"/>
              <a:gd name="connsiteX12" fmla="*/ 240506 w 586581"/>
              <a:gd name="connsiteY12" fmla="*/ 292227 h 859339"/>
              <a:gd name="connsiteX13" fmla="*/ 257969 w 586581"/>
              <a:gd name="connsiteY13" fmla="*/ 290640 h 859339"/>
              <a:gd name="connsiteX14" fmla="*/ 262731 w 586581"/>
              <a:gd name="connsiteY14" fmla="*/ 343027 h 859339"/>
              <a:gd name="connsiteX15" fmla="*/ 274637 w 586581"/>
              <a:gd name="connsiteY15" fmla="*/ 346202 h 859339"/>
              <a:gd name="connsiteX16" fmla="*/ 272256 w 586581"/>
              <a:gd name="connsiteY16" fmla="*/ 381127 h 859339"/>
              <a:gd name="connsiteX17" fmla="*/ 269081 w 586581"/>
              <a:gd name="connsiteY17" fmla="*/ 390652 h 859339"/>
              <a:gd name="connsiteX18" fmla="*/ 272256 w 586581"/>
              <a:gd name="connsiteY18" fmla="*/ 400177 h 859339"/>
              <a:gd name="connsiteX19" fmla="*/ 281781 w 586581"/>
              <a:gd name="connsiteY19" fmla="*/ 406527 h 859339"/>
              <a:gd name="connsiteX20" fmla="*/ 284956 w 586581"/>
              <a:gd name="connsiteY20" fmla="*/ 454945 h 859339"/>
              <a:gd name="connsiteX21" fmla="*/ 307181 w 586581"/>
              <a:gd name="connsiteY21" fmla="*/ 460502 h 859339"/>
              <a:gd name="connsiteX22" fmla="*/ 307181 w 586581"/>
              <a:gd name="connsiteY22" fmla="*/ 527177 h 859339"/>
              <a:gd name="connsiteX23" fmla="*/ 304006 w 586581"/>
              <a:gd name="connsiteY23" fmla="*/ 565277 h 859339"/>
              <a:gd name="connsiteX24" fmla="*/ 311943 w 586581"/>
              <a:gd name="connsiteY24" fmla="*/ 587502 h 859339"/>
              <a:gd name="connsiteX25" fmla="*/ 313531 w 586581"/>
              <a:gd name="connsiteY25" fmla="*/ 677989 h 859339"/>
              <a:gd name="connsiteX26" fmla="*/ 513556 w 586581"/>
              <a:gd name="connsiteY26" fmla="*/ 683546 h 859339"/>
              <a:gd name="connsiteX27" fmla="*/ 515937 w 586581"/>
              <a:gd name="connsiteY27" fmla="*/ 739902 h 859339"/>
              <a:gd name="connsiteX28" fmla="*/ 537369 w 586581"/>
              <a:gd name="connsiteY28" fmla="*/ 740696 h 859339"/>
              <a:gd name="connsiteX29" fmla="*/ 538956 w 586581"/>
              <a:gd name="connsiteY29" fmla="*/ 800227 h 859339"/>
              <a:gd name="connsiteX30" fmla="*/ 558800 w 586581"/>
              <a:gd name="connsiteY30" fmla="*/ 801814 h 859339"/>
              <a:gd name="connsiteX31" fmla="*/ 561181 w 586581"/>
              <a:gd name="connsiteY31" fmla="*/ 854202 h 859339"/>
              <a:gd name="connsiteX32" fmla="*/ 586581 w 586581"/>
              <a:gd name="connsiteY32" fmla="*/ 857377 h 859339"/>
              <a:gd name="connsiteX0" fmla="*/ 0 w 586581"/>
              <a:gd name="connsiteY0" fmla="*/ 94 h 859306"/>
              <a:gd name="connsiteX1" fmla="*/ 6350 w 586581"/>
              <a:gd name="connsiteY1" fmla="*/ 8825 h 859306"/>
              <a:gd name="connsiteX2" fmla="*/ 18256 w 586581"/>
              <a:gd name="connsiteY2" fmla="*/ 9619 h 859306"/>
              <a:gd name="connsiteX3" fmla="*/ 15081 w 586581"/>
              <a:gd name="connsiteY3" fmla="*/ 35019 h 859306"/>
              <a:gd name="connsiteX4" fmla="*/ 18256 w 586581"/>
              <a:gd name="connsiteY4" fmla="*/ 66769 h 859306"/>
              <a:gd name="connsiteX5" fmla="*/ 24606 w 586581"/>
              <a:gd name="connsiteY5" fmla="*/ 76294 h 859306"/>
              <a:gd name="connsiteX6" fmla="*/ 27781 w 586581"/>
              <a:gd name="connsiteY6" fmla="*/ 120744 h 859306"/>
              <a:gd name="connsiteX7" fmla="*/ 40481 w 586581"/>
              <a:gd name="connsiteY7" fmla="*/ 123919 h 859306"/>
              <a:gd name="connsiteX8" fmla="*/ 36512 w 586581"/>
              <a:gd name="connsiteY8" fmla="*/ 168369 h 859306"/>
              <a:gd name="connsiteX9" fmla="*/ 196056 w 586581"/>
              <a:gd name="connsiteY9" fmla="*/ 171544 h 859306"/>
              <a:gd name="connsiteX10" fmla="*/ 199231 w 586581"/>
              <a:gd name="connsiteY10" fmla="*/ 228694 h 859306"/>
              <a:gd name="connsiteX11" fmla="*/ 240506 w 586581"/>
              <a:gd name="connsiteY11" fmla="*/ 231869 h 859306"/>
              <a:gd name="connsiteX12" fmla="*/ 240506 w 586581"/>
              <a:gd name="connsiteY12" fmla="*/ 292194 h 859306"/>
              <a:gd name="connsiteX13" fmla="*/ 257969 w 586581"/>
              <a:gd name="connsiteY13" fmla="*/ 290607 h 859306"/>
              <a:gd name="connsiteX14" fmla="*/ 262731 w 586581"/>
              <a:gd name="connsiteY14" fmla="*/ 342994 h 859306"/>
              <a:gd name="connsiteX15" fmla="*/ 274637 w 586581"/>
              <a:gd name="connsiteY15" fmla="*/ 346169 h 859306"/>
              <a:gd name="connsiteX16" fmla="*/ 272256 w 586581"/>
              <a:gd name="connsiteY16" fmla="*/ 381094 h 859306"/>
              <a:gd name="connsiteX17" fmla="*/ 269081 w 586581"/>
              <a:gd name="connsiteY17" fmla="*/ 390619 h 859306"/>
              <a:gd name="connsiteX18" fmla="*/ 272256 w 586581"/>
              <a:gd name="connsiteY18" fmla="*/ 400144 h 859306"/>
              <a:gd name="connsiteX19" fmla="*/ 281781 w 586581"/>
              <a:gd name="connsiteY19" fmla="*/ 406494 h 859306"/>
              <a:gd name="connsiteX20" fmla="*/ 284956 w 586581"/>
              <a:gd name="connsiteY20" fmla="*/ 454912 h 859306"/>
              <a:gd name="connsiteX21" fmla="*/ 307181 w 586581"/>
              <a:gd name="connsiteY21" fmla="*/ 460469 h 859306"/>
              <a:gd name="connsiteX22" fmla="*/ 307181 w 586581"/>
              <a:gd name="connsiteY22" fmla="*/ 527144 h 859306"/>
              <a:gd name="connsiteX23" fmla="*/ 304006 w 586581"/>
              <a:gd name="connsiteY23" fmla="*/ 565244 h 859306"/>
              <a:gd name="connsiteX24" fmla="*/ 311943 w 586581"/>
              <a:gd name="connsiteY24" fmla="*/ 587469 h 859306"/>
              <a:gd name="connsiteX25" fmla="*/ 313531 w 586581"/>
              <a:gd name="connsiteY25" fmla="*/ 677956 h 859306"/>
              <a:gd name="connsiteX26" fmla="*/ 513556 w 586581"/>
              <a:gd name="connsiteY26" fmla="*/ 683513 h 859306"/>
              <a:gd name="connsiteX27" fmla="*/ 515937 w 586581"/>
              <a:gd name="connsiteY27" fmla="*/ 739869 h 859306"/>
              <a:gd name="connsiteX28" fmla="*/ 537369 w 586581"/>
              <a:gd name="connsiteY28" fmla="*/ 740663 h 859306"/>
              <a:gd name="connsiteX29" fmla="*/ 538956 w 586581"/>
              <a:gd name="connsiteY29" fmla="*/ 800194 h 859306"/>
              <a:gd name="connsiteX30" fmla="*/ 558800 w 586581"/>
              <a:gd name="connsiteY30" fmla="*/ 801781 h 859306"/>
              <a:gd name="connsiteX31" fmla="*/ 561181 w 586581"/>
              <a:gd name="connsiteY31" fmla="*/ 854169 h 859306"/>
              <a:gd name="connsiteX32" fmla="*/ 586581 w 586581"/>
              <a:gd name="connsiteY32" fmla="*/ 857344 h 859306"/>
              <a:gd name="connsiteX0" fmla="*/ 0 w 586581"/>
              <a:gd name="connsiteY0" fmla="*/ 62 h 859274"/>
              <a:gd name="connsiteX1" fmla="*/ 3968 w 586581"/>
              <a:gd name="connsiteY1" fmla="*/ 13556 h 859274"/>
              <a:gd name="connsiteX2" fmla="*/ 18256 w 586581"/>
              <a:gd name="connsiteY2" fmla="*/ 9587 h 859274"/>
              <a:gd name="connsiteX3" fmla="*/ 15081 w 586581"/>
              <a:gd name="connsiteY3" fmla="*/ 34987 h 859274"/>
              <a:gd name="connsiteX4" fmla="*/ 18256 w 586581"/>
              <a:gd name="connsiteY4" fmla="*/ 66737 h 859274"/>
              <a:gd name="connsiteX5" fmla="*/ 24606 w 586581"/>
              <a:gd name="connsiteY5" fmla="*/ 76262 h 859274"/>
              <a:gd name="connsiteX6" fmla="*/ 27781 w 586581"/>
              <a:gd name="connsiteY6" fmla="*/ 120712 h 859274"/>
              <a:gd name="connsiteX7" fmla="*/ 40481 w 586581"/>
              <a:gd name="connsiteY7" fmla="*/ 123887 h 859274"/>
              <a:gd name="connsiteX8" fmla="*/ 36512 w 586581"/>
              <a:gd name="connsiteY8" fmla="*/ 168337 h 859274"/>
              <a:gd name="connsiteX9" fmla="*/ 196056 w 586581"/>
              <a:gd name="connsiteY9" fmla="*/ 171512 h 859274"/>
              <a:gd name="connsiteX10" fmla="*/ 199231 w 586581"/>
              <a:gd name="connsiteY10" fmla="*/ 228662 h 859274"/>
              <a:gd name="connsiteX11" fmla="*/ 240506 w 586581"/>
              <a:gd name="connsiteY11" fmla="*/ 231837 h 859274"/>
              <a:gd name="connsiteX12" fmla="*/ 240506 w 586581"/>
              <a:gd name="connsiteY12" fmla="*/ 292162 h 859274"/>
              <a:gd name="connsiteX13" fmla="*/ 257969 w 586581"/>
              <a:gd name="connsiteY13" fmla="*/ 290575 h 859274"/>
              <a:gd name="connsiteX14" fmla="*/ 262731 w 586581"/>
              <a:gd name="connsiteY14" fmla="*/ 342962 h 859274"/>
              <a:gd name="connsiteX15" fmla="*/ 274637 w 586581"/>
              <a:gd name="connsiteY15" fmla="*/ 346137 h 859274"/>
              <a:gd name="connsiteX16" fmla="*/ 272256 w 586581"/>
              <a:gd name="connsiteY16" fmla="*/ 381062 h 859274"/>
              <a:gd name="connsiteX17" fmla="*/ 269081 w 586581"/>
              <a:gd name="connsiteY17" fmla="*/ 390587 h 859274"/>
              <a:gd name="connsiteX18" fmla="*/ 272256 w 586581"/>
              <a:gd name="connsiteY18" fmla="*/ 400112 h 859274"/>
              <a:gd name="connsiteX19" fmla="*/ 281781 w 586581"/>
              <a:gd name="connsiteY19" fmla="*/ 406462 h 859274"/>
              <a:gd name="connsiteX20" fmla="*/ 284956 w 586581"/>
              <a:gd name="connsiteY20" fmla="*/ 454880 h 859274"/>
              <a:gd name="connsiteX21" fmla="*/ 307181 w 586581"/>
              <a:gd name="connsiteY21" fmla="*/ 460437 h 859274"/>
              <a:gd name="connsiteX22" fmla="*/ 307181 w 586581"/>
              <a:gd name="connsiteY22" fmla="*/ 527112 h 859274"/>
              <a:gd name="connsiteX23" fmla="*/ 304006 w 586581"/>
              <a:gd name="connsiteY23" fmla="*/ 565212 h 859274"/>
              <a:gd name="connsiteX24" fmla="*/ 311943 w 586581"/>
              <a:gd name="connsiteY24" fmla="*/ 587437 h 859274"/>
              <a:gd name="connsiteX25" fmla="*/ 313531 w 586581"/>
              <a:gd name="connsiteY25" fmla="*/ 677924 h 859274"/>
              <a:gd name="connsiteX26" fmla="*/ 513556 w 586581"/>
              <a:gd name="connsiteY26" fmla="*/ 683481 h 859274"/>
              <a:gd name="connsiteX27" fmla="*/ 515937 w 586581"/>
              <a:gd name="connsiteY27" fmla="*/ 739837 h 859274"/>
              <a:gd name="connsiteX28" fmla="*/ 537369 w 586581"/>
              <a:gd name="connsiteY28" fmla="*/ 740631 h 859274"/>
              <a:gd name="connsiteX29" fmla="*/ 538956 w 586581"/>
              <a:gd name="connsiteY29" fmla="*/ 800162 h 859274"/>
              <a:gd name="connsiteX30" fmla="*/ 558800 w 586581"/>
              <a:gd name="connsiteY30" fmla="*/ 801749 h 859274"/>
              <a:gd name="connsiteX31" fmla="*/ 561181 w 586581"/>
              <a:gd name="connsiteY31" fmla="*/ 854137 h 859274"/>
              <a:gd name="connsiteX32" fmla="*/ 586581 w 586581"/>
              <a:gd name="connsiteY32" fmla="*/ 857312 h 859274"/>
              <a:gd name="connsiteX0" fmla="*/ 0 w 586581"/>
              <a:gd name="connsiteY0" fmla="*/ 0 h 859212"/>
              <a:gd name="connsiteX1" fmla="*/ 18256 w 586581"/>
              <a:gd name="connsiteY1" fmla="*/ 9525 h 859212"/>
              <a:gd name="connsiteX2" fmla="*/ 15081 w 586581"/>
              <a:gd name="connsiteY2" fmla="*/ 34925 h 859212"/>
              <a:gd name="connsiteX3" fmla="*/ 18256 w 586581"/>
              <a:gd name="connsiteY3" fmla="*/ 66675 h 859212"/>
              <a:gd name="connsiteX4" fmla="*/ 24606 w 586581"/>
              <a:gd name="connsiteY4" fmla="*/ 76200 h 859212"/>
              <a:gd name="connsiteX5" fmla="*/ 27781 w 586581"/>
              <a:gd name="connsiteY5" fmla="*/ 120650 h 859212"/>
              <a:gd name="connsiteX6" fmla="*/ 40481 w 586581"/>
              <a:gd name="connsiteY6" fmla="*/ 123825 h 859212"/>
              <a:gd name="connsiteX7" fmla="*/ 36512 w 586581"/>
              <a:gd name="connsiteY7" fmla="*/ 168275 h 859212"/>
              <a:gd name="connsiteX8" fmla="*/ 196056 w 586581"/>
              <a:gd name="connsiteY8" fmla="*/ 171450 h 859212"/>
              <a:gd name="connsiteX9" fmla="*/ 199231 w 586581"/>
              <a:gd name="connsiteY9" fmla="*/ 228600 h 859212"/>
              <a:gd name="connsiteX10" fmla="*/ 240506 w 586581"/>
              <a:gd name="connsiteY10" fmla="*/ 231775 h 859212"/>
              <a:gd name="connsiteX11" fmla="*/ 240506 w 586581"/>
              <a:gd name="connsiteY11" fmla="*/ 292100 h 859212"/>
              <a:gd name="connsiteX12" fmla="*/ 257969 w 586581"/>
              <a:gd name="connsiteY12" fmla="*/ 290513 h 859212"/>
              <a:gd name="connsiteX13" fmla="*/ 262731 w 586581"/>
              <a:gd name="connsiteY13" fmla="*/ 342900 h 859212"/>
              <a:gd name="connsiteX14" fmla="*/ 274637 w 586581"/>
              <a:gd name="connsiteY14" fmla="*/ 346075 h 859212"/>
              <a:gd name="connsiteX15" fmla="*/ 272256 w 586581"/>
              <a:gd name="connsiteY15" fmla="*/ 381000 h 859212"/>
              <a:gd name="connsiteX16" fmla="*/ 269081 w 586581"/>
              <a:gd name="connsiteY16" fmla="*/ 390525 h 859212"/>
              <a:gd name="connsiteX17" fmla="*/ 272256 w 586581"/>
              <a:gd name="connsiteY17" fmla="*/ 400050 h 859212"/>
              <a:gd name="connsiteX18" fmla="*/ 281781 w 586581"/>
              <a:gd name="connsiteY18" fmla="*/ 406400 h 859212"/>
              <a:gd name="connsiteX19" fmla="*/ 284956 w 586581"/>
              <a:gd name="connsiteY19" fmla="*/ 454818 h 859212"/>
              <a:gd name="connsiteX20" fmla="*/ 307181 w 586581"/>
              <a:gd name="connsiteY20" fmla="*/ 460375 h 859212"/>
              <a:gd name="connsiteX21" fmla="*/ 307181 w 586581"/>
              <a:gd name="connsiteY21" fmla="*/ 527050 h 859212"/>
              <a:gd name="connsiteX22" fmla="*/ 304006 w 586581"/>
              <a:gd name="connsiteY22" fmla="*/ 565150 h 859212"/>
              <a:gd name="connsiteX23" fmla="*/ 311943 w 586581"/>
              <a:gd name="connsiteY23" fmla="*/ 587375 h 859212"/>
              <a:gd name="connsiteX24" fmla="*/ 313531 w 586581"/>
              <a:gd name="connsiteY24" fmla="*/ 677862 h 859212"/>
              <a:gd name="connsiteX25" fmla="*/ 513556 w 586581"/>
              <a:gd name="connsiteY25" fmla="*/ 683419 h 859212"/>
              <a:gd name="connsiteX26" fmla="*/ 515937 w 586581"/>
              <a:gd name="connsiteY26" fmla="*/ 739775 h 859212"/>
              <a:gd name="connsiteX27" fmla="*/ 537369 w 586581"/>
              <a:gd name="connsiteY27" fmla="*/ 740569 h 859212"/>
              <a:gd name="connsiteX28" fmla="*/ 538956 w 586581"/>
              <a:gd name="connsiteY28" fmla="*/ 800100 h 859212"/>
              <a:gd name="connsiteX29" fmla="*/ 558800 w 586581"/>
              <a:gd name="connsiteY29" fmla="*/ 801687 h 859212"/>
              <a:gd name="connsiteX30" fmla="*/ 561181 w 586581"/>
              <a:gd name="connsiteY30" fmla="*/ 854075 h 859212"/>
              <a:gd name="connsiteX31" fmla="*/ 586581 w 586581"/>
              <a:gd name="connsiteY31" fmla="*/ 857250 h 859212"/>
              <a:gd name="connsiteX0" fmla="*/ 0 w 586581"/>
              <a:gd name="connsiteY0" fmla="*/ 0 h 859212"/>
              <a:gd name="connsiteX1" fmla="*/ 18256 w 586581"/>
              <a:gd name="connsiteY1" fmla="*/ 9525 h 859212"/>
              <a:gd name="connsiteX2" fmla="*/ 15081 w 586581"/>
              <a:gd name="connsiteY2" fmla="*/ 34925 h 859212"/>
              <a:gd name="connsiteX3" fmla="*/ 18256 w 586581"/>
              <a:gd name="connsiteY3" fmla="*/ 66675 h 859212"/>
              <a:gd name="connsiteX4" fmla="*/ 24606 w 586581"/>
              <a:gd name="connsiteY4" fmla="*/ 76200 h 859212"/>
              <a:gd name="connsiteX5" fmla="*/ 27781 w 586581"/>
              <a:gd name="connsiteY5" fmla="*/ 120650 h 859212"/>
              <a:gd name="connsiteX6" fmla="*/ 40481 w 586581"/>
              <a:gd name="connsiteY6" fmla="*/ 123825 h 859212"/>
              <a:gd name="connsiteX7" fmla="*/ 36512 w 586581"/>
              <a:gd name="connsiteY7" fmla="*/ 168275 h 859212"/>
              <a:gd name="connsiteX8" fmla="*/ 196056 w 586581"/>
              <a:gd name="connsiteY8" fmla="*/ 171450 h 859212"/>
              <a:gd name="connsiteX9" fmla="*/ 199231 w 586581"/>
              <a:gd name="connsiteY9" fmla="*/ 228600 h 859212"/>
              <a:gd name="connsiteX10" fmla="*/ 240506 w 586581"/>
              <a:gd name="connsiteY10" fmla="*/ 231775 h 859212"/>
              <a:gd name="connsiteX11" fmla="*/ 240506 w 586581"/>
              <a:gd name="connsiteY11" fmla="*/ 292100 h 859212"/>
              <a:gd name="connsiteX12" fmla="*/ 257969 w 586581"/>
              <a:gd name="connsiteY12" fmla="*/ 290513 h 859212"/>
              <a:gd name="connsiteX13" fmla="*/ 262731 w 586581"/>
              <a:gd name="connsiteY13" fmla="*/ 342900 h 859212"/>
              <a:gd name="connsiteX14" fmla="*/ 274637 w 586581"/>
              <a:gd name="connsiteY14" fmla="*/ 346075 h 859212"/>
              <a:gd name="connsiteX15" fmla="*/ 272256 w 586581"/>
              <a:gd name="connsiteY15" fmla="*/ 381000 h 859212"/>
              <a:gd name="connsiteX16" fmla="*/ 269081 w 586581"/>
              <a:gd name="connsiteY16" fmla="*/ 390525 h 859212"/>
              <a:gd name="connsiteX17" fmla="*/ 272256 w 586581"/>
              <a:gd name="connsiteY17" fmla="*/ 400050 h 859212"/>
              <a:gd name="connsiteX18" fmla="*/ 281781 w 586581"/>
              <a:gd name="connsiteY18" fmla="*/ 406400 h 859212"/>
              <a:gd name="connsiteX19" fmla="*/ 284956 w 586581"/>
              <a:gd name="connsiteY19" fmla="*/ 454818 h 859212"/>
              <a:gd name="connsiteX20" fmla="*/ 307181 w 586581"/>
              <a:gd name="connsiteY20" fmla="*/ 460375 h 859212"/>
              <a:gd name="connsiteX21" fmla="*/ 307181 w 586581"/>
              <a:gd name="connsiteY21" fmla="*/ 527050 h 859212"/>
              <a:gd name="connsiteX22" fmla="*/ 304006 w 586581"/>
              <a:gd name="connsiteY22" fmla="*/ 565150 h 859212"/>
              <a:gd name="connsiteX23" fmla="*/ 311943 w 586581"/>
              <a:gd name="connsiteY23" fmla="*/ 587375 h 859212"/>
              <a:gd name="connsiteX24" fmla="*/ 313531 w 586581"/>
              <a:gd name="connsiteY24" fmla="*/ 677862 h 859212"/>
              <a:gd name="connsiteX25" fmla="*/ 513556 w 586581"/>
              <a:gd name="connsiteY25" fmla="*/ 683419 h 859212"/>
              <a:gd name="connsiteX26" fmla="*/ 515937 w 586581"/>
              <a:gd name="connsiteY26" fmla="*/ 739775 h 859212"/>
              <a:gd name="connsiteX27" fmla="*/ 537369 w 586581"/>
              <a:gd name="connsiteY27" fmla="*/ 740569 h 859212"/>
              <a:gd name="connsiteX28" fmla="*/ 538956 w 586581"/>
              <a:gd name="connsiteY28" fmla="*/ 800100 h 859212"/>
              <a:gd name="connsiteX29" fmla="*/ 558800 w 586581"/>
              <a:gd name="connsiteY29" fmla="*/ 801687 h 859212"/>
              <a:gd name="connsiteX30" fmla="*/ 561181 w 586581"/>
              <a:gd name="connsiteY30" fmla="*/ 854075 h 859212"/>
              <a:gd name="connsiteX31" fmla="*/ 586581 w 586581"/>
              <a:gd name="connsiteY31" fmla="*/ 857250 h 859212"/>
              <a:gd name="connsiteX0" fmla="*/ 0 w 586581"/>
              <a:gd name="connsiteY0" fmla="*/ 258 h 852326"/>
              <a:gd name="connsiteX1" fmla="*/ 18256 w 586581"/>
              <a:gd name="connsiteY1" fmla="*/ 2639 h 852326"/>
              <a:gd name="connsiteX2" fmla="*/ 15081 w 586581"/>
              <a:gd name="connsiteY2" fmla="*/ 28039 h 852326"/>
              <a:gd name="connsiteX3" fmla="*/ 18256 w 586581"/>
              <a:gd name="connsiteY3" fmla="*/ 59789 h 852326"/>
              <a:gd name="connsiteX4" fmla="*/ 24606 w 586581"/>
              <a:gd name="connsiteY4" fmla="*/ 69314 h 852326"/>
              <a:gd name="connsiteX5" fmla="*/ 27781 w 586581"/>
              <a:gd name="connsiteY5" fmla="*/ 113764 h 852326"/>
              <a:gd name="connsiteX6" fmla="*/ 40481 w 586581"/>
              <a:gd name="connsiteY6" fmla="*/ 116939 h 852326"/>
              <a:gd name="connsiteX7" fmla="*/ 36512 w 586581"/>
              <a:gd name="connsiteY7" fmla="*/ 161389 h 852326"/>
              <a:gd name="connsiteX8" fmla="*/ 196056 w 586581"/>
              <a:gd name="connsiteY8" fmla="*/ 164564 h 852326"/>
              <a:gd name="connsiteX9" fmla="*/ 199231 w 586581"/>
              <a:gd name="connsiteY9" fmla="*/ 221714 h 852326"/>
              <a:gd name="connsiteX10" fmla="*/ 240506 w 586581"/>
              <a:gd name="connsiteY10" fmla="*/ 224889 h 852326"/>
              <a:gd name="connsiteX11" fmla="*/ 240506 w 586581"/>
              <a:gd name="connsiteY11" fmla="*/ 285214 h 852326"/>
              <a:gd name="connsiteX12" fmla="*/ 257969 w 586581"/>
              <a:gd name="connsiteY12" fmla="*/ 283627 h 852326"/>
              <a:gd name="connsiteX13" fmla="*/ 262731 w 586581"/>
              <a:gd name="connsiteY13" fmla="*/ 336014 h 852326"/>
              <a:gd name="connsiteX14" fmla="*/ 274637 w 586581"/>
              <a:gd name="connsiteY14" fmla="*/ 339189 h 852326"/>
              <a:gd name="connsiteX15" fmla="*/ 272256 w 586581"/>
              <a:gd name="connsiteY15" fmla="*/ 374114 h 852326"/>
              <a:gd name="connsiteX16" fmla="*/ 269081 w 586581"/>
              <a:gd name="connsiteY16" fmla="*/ 383639 h 852326"/>
              <a:gd name="connsiteX17" fmla="*/ 272256 w 586581"/>
              <a:gd name="connsiteY17" fmla="*/ 393164 h 852326"/>
              <a:gd name="connsiteX18" fmla="*/ 281781 w 586581"/>
              <a:gd name="connsiteY18" fmla="*/ 399514 h 852326"/>
              <a:gd name="connsiteX19" fmla="*/ 284956 w 586581"/>
              <a:gd name="connsiteY19" fmla="*/ 447932 h 852326"/>
              <a:gd name="connsiteX20" fmla="*/ 307181 w 586581"/>
              <a:gd name="connsiteY20" fmla="*/ 453489 h 852326"/>
              <a:gd name="connsiteX21" fmla="*/ 307181 w 586581"/>
              <a:gd name="connsiteY21" fmla="*/ 520164 h 852326"/>
              <a:gd name="connsiteX22" fmla="*/ 304006 w 586581"/>
              <a:gd name="connsiteY22" fmla="*/ 558264 h 852326"/>
              <a:gd name="connsiteX23" fmla="*/ 311943 w 586581"/>
              <a:gd name="connsiteY23" fmla="*/ 580489 h 852326"/>
              <a:gd name="connsiteX24" fmla="*/ 313531 w 586581"/>
              <a:gd name="connsiteY24" fmla="*/ 670976 h 852326"/>
              <a:gd name="connsiteX25" fmla="*/ 513556 w 586581"/>
              <a:gd name="connsiteY25" fmla="*/ 676533 h 852326"/>
              <a:gd name="connsiteX26" fmla="*/ 515937 w 586581"/>
              <a:gd name="connsiteY26" fmla="*/ 732889 h 852326"/>
              <a:gd name="connsiteX27" fmla="*/ 537369 w 586581"/>
              <a:gd name="connsiteY27" fmla="*/ 733683 h 852326"/>
              <a:gd name="connsiteX28" fmla="*/ 538956 w 586581"/>
              <a:gd name="connsiteY28" fmla="*/ 793214 h 852326"/>
              <a:gd name="connsiteX29" fmla="*/ 558800 w 586581"/>
              <a:gd name="connsiteY29" fmla="*/ 794801 h 852326"/>
              <a:gd name="connsiteX30" fmla="*/ 561181 w 586581"/>
              <a:gd name="connsiteY30" fmla="*/ 847189 h 852326"/>
              <a:gd name="connsiteX31" fmla="*/ 586581 w 586581"/>
              <a:gd name="connsiteY31" fmla="*/ 850364 h 852326"/>
              <a:gd name="connsiteX0" fmla="*/ 0 w 591344"/>
              <a:gd name="connsiteY0" fmla="*/ 0 h 859211"/>
              <a:gd name="connsiteX1" fmla="*/ 23019 w 591344"/>
              <a:gd name="connsiteY1" fmla="*/ 9524 h 859211"/>
              <a:gd name="connsiteX2" fmla="*/ 19844 w 591344"/>
              <a:gd name="connsiteY2" fmla="*/ 34924 h 859211"/>
              <a:gd name="connsiteX3" fmla="*/ 23019 w 591344"/>
              <a:gd name="connsiteY3" fmla="*/ 66674 h 859211"/>
              <a:gd name="connsiteX4" fmla="*/ 29369 w 591344"/>
              <a:gd name="connsiteY4" fmla="*/ 76199 h 859211"/>
              <a:gd name="connsiteX5" fmla="*/ 32544 w 591344"/>
              <a:gd name="connsiteY5" fmla="*/ 120649 h 859211"/>
              <a:gd name="connsiteX6" fmla="*/ 45244 w 591344"/>
              <a:gd name="connsiteY6" fmla="*/ 123824 h 859211"/>
              <a:gd name="connsiteX7" fmla="*/ 41275 w 591344"/>
              <a:gd name="connsiteY7" fmla="*/ 168274 h 859211"/>
              <a:gd name="connsiteX8" fmla="*/ 200819 w 591344"/>
              <a:gd name="connsiteY8" fmla="*/ 171449 h 859211"/>
              <a:gd name="connsiteX9" fmla="*/ 203994 w 591344"/>
              <a:gd name="connsiteY9" fmla="*/ 228599 h 859211"/>
              <a:gd name="connsiteX10" fmla="*/ 245269 w 591344"/>
              <a:gd name="connsiteY10" fmla="*/ 231774 h 859211"/>
              <a:gd name="connsiteX11" fmla="*/ 245269 w 591344"/>
              <a:gd name="connsiteY11" fmla="*/ 292099 h 859211"/>
              <a:gd name="connsiteX12" fmla="*/ 262732 w 591344"/>
              <a:gd name="connsiteY12" fmla="*/ 290512 h 859211"/>
              <a:gd name="connsiteX13" fmla="*/ 267494 w 591344"/>
              <a:gd name="connsiteY13" fmla="*/ 342899 h 859211"/>
              <a:gd name="connsiteX14" fmla="*/ 279400 w 591344"/>
              <a:gd name="connsiteY14" fmla="*/ 346074 h 859211"/>
              <a:gd name="connsiteX15" fmla="*/ 277019 w 591344"/>
              <a:gd name="connsiteY15" fmla="*/ 380999 h 859211"/>
              <a:gd name="connsiteX16" fmla="*/ 273844 w 591344"/>
              <a:gd name="connsiteY16" fmla="*/ 390524 h 859211"/>
              <a:gd name="connsiteX17" fmla="*/ 277019 w 591344"/>
              <a:gd name="connsiteY17" fmla="*/ 400049 h 859211"/>
              <a:gd name="connsiteX18" fmla="*/ 286544 w 591344"/>
              <a:gd name="connsiteY18" fmla="*/ 406399 h 859211"/>
              <a:gd name="connsiteX19" fmla="*/ 289719 w 591344"/>
              <a:gd name="connsiteY19" fmla="*/ 454817 h 859211"/>
              <a:gd name="connsiteX20" fmla="*/ 311944 w 591344"/>
              <a:gd name="connsiteY20" fmla="*/ 460374 h 859211"/>
              <a:gd name="connsiteX21" fmla="*/ 311944 w 591344"/>
              <a:gd name="connsiteY21" fmla="*/ 527049 h 859211"/>
              <a:gd name="connsiteX22" fmla="*/ 308769 w 591344"/>
              <a:gd name="connsiteY22" fmla="*/ 565149 h 859211"/>
              <a:gd name="connsiteX23" fmla="*/ 316706 w 591344"/>
              <a:gd name="connsiteY23" fmla="*/ 587374 h 859211"/>
              <a:gd name="connsiteX24" fmla="*/ 318294 w 591344"/>
              <a:gd name="connsiteY24" fmla="*/ 677861 h 859211"/>
              <a:gd name="connsiteX25" fmla="*/ 518319 w 591344"/>
              <a:gd name="connsiteY25" fmla="*/ 683418 h 859211"/>
              <a:gd name="connsiteX26" fmla="*/ 520700 w 591344"/>
              <a:gd name="connsiteY26" fmla="*/ 739774 h 859211"/>
              <a:gd name="connsiteX27" fmla="*/ 542132 w 591344"/>
              <a:gd name="connsiteY27" fmla="*/ 740568 h 859211"/>
              <a:gd name="connsiteX28" fmla="*/ 543719 w 591344"/>
              <a:gd name="connsiteY28" fmla="*/ 800099 h 859211"/>
              <a:gd name="connsiteX29" fmla="*/ 563563 w 591344"/>
              <a:gd name="connsiteY29" fmla="*/ 801686 h 859211"/>
              <a:gd name="connsiteX30" fmla="*/ 565944 w 591344"/>
              <a:gd name="connsiteY30" fmla="*/ 854074 h 859211"/>
              <a:gd name="connsiteX31" fmla="*/ 591344 w 591344"/>
              <a:gd name="connsiteY31" fmla="*/ 857249 h 859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91344" h="859211">
                <a:moveTo>
                  <a:pt x="0" y="0"/>
                </a:moveTo>
                <a:cubicBezTo>
                  <a:pt x="6085" y="794"/>
                  <a:pt x="19712" y="3703"/>
                  <a:pt x="23019" y="9524"/>
                </a:cubicBezTo>
                <a:cubicBezTo>
                  <a:pt x="26326" y="15345"/>
                  <a:pt x="20902" y="26457"/>
                  <a:pt x="19844" y="34924"/>
                </a:cubicBezTo>
                <a:cubicBezTo>
                  <a:pt x="20902" y="45507"/>
                  <a:pt x="20627" y="56310"/>
                  <a:pt x="23019" y="66674"/>
                </a:cubicBezTo>
                <a:cubicBezTo>
                  <a:pt x="23877" y="70392"/>
                  <a:pt x="28706" y="72441"/>
                  <a:pt x="29369" y="76199"/>
                </a:cubicBezTo>
                <a:cubicBezTo>
                  <a:pt x="31950" y="90827"/>
                  <a:pt x="27847" y="106557"/>
                  <a:pt x="32544" y="120649"/>
                </a:cubicBezTo>
                <a:cubicBezTo>
                  <a:pt x="33924" y="124789"/>
                  <a:pt x="41011" y="122766"/>
                  <a:pt x="45244" y="123824"/>
                </a:cubicBezTo>
                <a:lnTo>
                  <a:pt x="41275" y="168274"/>
                </a:lnTo>
                <a:lnTo>
                  <a:pt x="200819" y="171449"/>
                </a:lnTo>
                <a:lnTo>
                  <a:pt x="203994" y="228599"/>
                </a:lnTo>
                <a:lnTo>
                  <a:pt x="245269" y="231774"/>
                </a:lnTo>
                <a:cubicBezTo>
                  <a:pt x="245269" y="251882"/>
                  <a:pt x="242359" y="282309"/>
                  <a:pt x="245269" y="292099"/>
                </a:cubicBezTo>
                <a:cubicBezTo>
                  <a:pt x="248180" y="301889"/>
                  <a:pt x="261674" y="287337"/>
                  <a:pt x="262732" y="290512"/>
                </a:cubicBezTo>
                <a:cubicBezTo>
                  <a:pt x="263790" y="307445"/>
                  <a:pt x="264716" y="333639"/>
                  <a:pt x="267494" y="342899"/>
                </a:cubicBezTo>
                <a:cubicBezTo>
                  <a:pt x="270272" y="352159"/>
                  <a:pt x="277813" y="339724"/>
                  <a:pt x="279400" y="346074"/>
                </a:cubicBezTo>
                <a:cubicBezTo>
                  <a:pt x="280988" y="352424"/>
                  <a:pt x="277945" y="373591"/>
                  <a:pt x="277019" y="380999"/>
                </a:cubicBezTo>
                <a:cubicBezTo>
                  <a:pt x="276093" y="388407"/>
                  <a:pt x="274902" y="387349"/>
                  <a:pt x="273844" y="390524"/>
                </a:cubicBezTo>
                <a:cubicBezTo>
                  <a:pt x="274902" y="393699"/>
                  <a:pt x="274928" y="397436"/>
                  <a:pt x="277019" y="400049"/>
                </a:cubicBezTo>
                <a:cubicBezTo>
                  <a:pt x="279403" y="403029"/>
                  <a:pt x="284427" y="397271"/>
                  <a:pt x="286544" y="406399"/>
                </a:cubicBezTo>
                <a:cubicBezTo>
                  <a:pt x="288661" y="415527"/>
                  <a:pt x="288661" y="438678"/>
                  <a:pt x="289719" y="454817"/>
                </a:cubicBezTo>
                <a:cubicBezTo>
                  <a:pt x="297127" y="456669"/>
                  <a:pt x="308240" y="448335"/>
                  <a:pt x="311944" y="460374"/>
                </a:cubicBezTo>
                <a:cubicBezTo>
                  <a:pt x="315648" y="472413"/>
                  <a:pt x="311944" y="504824"/>
                  <a:pt x="311944" y="527049"/>
                </a:cubicBezTo>
                <a:cubicBezTo>
                  <a:pt x="311415" y="544511"/>
                  <a:pt x="307975" y="555095"/>
                  <a:pt x="308769" y="565149"/>
                </a:cubicBezTo>
                <a:cubicBezTo>
                  <a:pt x="309563" y="575203"/>
                  <a:pt x="311442" y="579478"/>
                  <a:pt x="316706" y="587374"/>
                </a:cubicBezTo>
                <a:cubicBezTo>
                  <a:pt x="317235" y="617536"/>
                  <a:pt x="317765" y="647699"/>
                  <a:pt x="318294" y="677861"/>
                </a:cubicBezTo>
                <a:lnTo>
                  <a:pt x="518319" y="683418"/>
                </a:lnTo>
                <a:cubicBezTo>
                  <a:pt x="519113" y="701410"/>
                  <a:pt x="516731" y="730249"/>
                  <a:pt x="520700" y="739774"/>
                </a:cubicBezTo>
                <a:cubicBezTo>
                  <a:pt x="524669" y="749299"/>
                  <a:pt x="538957" y="739510"/>
                  <a:pt x="542132" y="740568"/>
                </a:cubicBezTo>
                <a:cubicBezTo>
                  <a:pt x="542661" y="760412"/>
                  <a:pt x="540147" y="789913"/>
                  <a:pt x="543719" y="800099"/>
                </a:cubicBezTo>
                <a:cubicBezTo>
                  <a:pt x="547291" y="810285"/>
                  <a:pt x="556948" y="801157"/>
                  <a:pt x="563563" y="801686"/>
                </a:cubicBezTo>
                <a:cubicBezTo>
                  <a:pt x="564357" y="819149"/>
                  <a:pt x="561314" y="844814"/>
                  <a:pt x="565944" y="854074"/>
                </a:cubicBezTo>
                <a:cubicBezTo>
                  <a:pt x="570574" y="863334"/>
                  <a:pt x="584155" y="857249"/>
                  <a:pt x="591344" y="857249"/>
                </a:cubicBez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4826000" y="1355725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848225" y="1354138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897438" y="1357313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008563" y="1403350"/>
            <a:ext cx="0" cy="6508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043488" y="1403350"/>
            <a:ext cx="0" cy="6508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435600" y="1630363"/>
            <a:ext cx="0" cy="6508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5021263" y="1411288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5803107" y="2255044"/>
            <a:ext cx="0" cy="6508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627688" y="2139950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802313" y="2255838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932488" y="2373313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961063" y="2373313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557963" y="2719388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7077075" y="2884488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053263" y="2801938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077075" y="2882900"/>
            <a:ext cx="0" cy="6508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7331075" y="2986088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rot="5400000">
            <a:off x="7567613" y="3233738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7567613" y="3235325"/>
            <a:ext cx="0" cy="6508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715250" y="3233738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196263" y="3233738"/>
            <a:ext cx="0" cy="635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68825" y="1354138"/>
            <a:ext cx="0" cy="26511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4568825" y="4005263"/>
            <a:ext cx="443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486400" y="3998913"/>
            <a:ext cx="0" cy="73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172200" y="3998913"/>
            <a:ext cx="0" cy="73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853238" y="3998913"/>
            <a:ext cx="0" cy="73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567613" y="3998913"/>
            <a:ext cx="0" cy="73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8235950" y="3998913"/>
            <a:ext cx="0" cy="73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8936038" y="3998913"/>
            <a:ext cx="0" cy="73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0"/>
          <p:cNvSpPr txBox="1">
            <a:spLocks noChangeArrowheads="1"/>
          </p:cNvSpPr>
          <p:nvPr/>
        </p:nvSpPr>
        <p:spPr bwMode="auto">
          <a:xfrm rot="16200000">
            <a:off x="-1000918" y="2899569"/>
            <a:ext cx="2401887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200" dirty="0" smtClean="0">
                <a:solidFill>
                  <a:srgbClr val="FFFFFF"/>
                </a:solidFill>
                <a:latin typeface="Arial"/>
                <a:cs typeface="Times New Roman" pitchFamily="18" charset="0"/>
              </a:rPr>
              <a:t>Proportion Progression-Free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6700" y="469900"/>
            <a:ext cx="8602663" cy="919163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err="1" smtClean="0">
                <a:ea typeface="ＭＳ Ｐゴシック" charset="0"/>
              </a:rPr>
              <a:t>Cediranib</a:t>
            </a:r>
            <a:r>
              <a:rPr lang="en-US" sz="3200" dirty="0" smtClean="0">
                <a:ea typeface="ＭＳ Ｐゴシック" charset="0"/>
              </a:rPr>
              <a:t>/</a:t>
            </a:r>
            <a:r>
              <a:rPr lang="en-US" sz="3200" dirty="0" err="1" smtClean="0">
                <a:ea typeface="ＭＳ Ｐゴシック" charset="0"/>
              </a:rPr>
              <a:t>Olaparib</a:t>
            </a:r>
            <a:r>
              <a:rPr lang="en-US" sz="3200" dirty="0" smtClean="0">
                <a:ea typeface="ＭＳ Ｐゴシック" charset="0"/>
              </a:rPr>
              <a:t> Significantly Increased PFS </a:t>
            </a:r>
            <a:r>
              <a:rPr lang="en-US" sz="3200" dirty="0">
                <a:ea typeface="ＭＳ Ｐゴシック" charset="0"/>
              </a:rPr>
              <a:t>in </a:t>
            </a:r>
            <a:r>
              <a:rPr lang="en-US" sz="3200" dirty="0" smtClean="0">
                <a:ea typeface="ＭＳ Ｐゴシック" charset="0"/>
              </a:rPr>
              <a:t>Patients Without a </a:t>
            </a:r>
            <a:r>
              <a:rPr lang="en-US" sz="3200" i="1" dirty="0">
                <a:ea typeface="ＭＳ Ｐゴシック" charset="0"/>
              </a:rPr>
              <a:t>BRCA </a:t>
            </a:r>
            <a:r>
              <a:rPr lang="en-US" sz="3200" dirty="0" smtClean="0">
                <a:ea typeface="ＭＳ Ｐゴシック" charset="0"/>
              </a:rPr>
              <a:t>Mutation</a:t>
            </a:r>
            <a:endParaRPr lang="en-US" sz="3200" dirty="0">
              <a:ea typeface="ＭＳ Ｐゴシック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66700" y="4962525"/>
          <a:ext cx="8493125" cy="1280160"/>
        </p:xfrm>
        <a:graphic>
          <a:graphicData uri="http://schemas.openxmlformats.org/drawingml/2006/table">
            <a:tbl>
              <a:tblPr/>
              <a:tblGrid>
                <a:gridCol w="1698625"/>
                <a:gridCol w="1698625"/>
                <a:gridCol w="1698625"/>
                <a:gridCol w="1698625"/>
                <a:gridCol w="1698625"/>
              </a:tblGrid>
              <a:tr h="213254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BRCA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Mutation Carrier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BRCA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Noncarrier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/Unknown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2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Olaparib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Ced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Olap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Olaparib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Ced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/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Olap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21325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PFS events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13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254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Median PFS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16.5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mo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19.4 mo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5.7 mo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16.5 mo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25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= .16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= .008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325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HR 0.55 (95% CI: 0.24-1.27)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HR 0.32 (95% CI: 0.14-0.74)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450" name="TextBox 2"/>
          <p:cNvSpPr txBox="1">
            <a:spLocks noChangeArrowheads="1"/>
          </p:cNvSpPr>
          <p:nvPr/>
        </p:nvSpPr>
        <p:spPr bwMode="auto">
          <a:xfrm>
            <a:off x="177800" y="1506538"/>
            <a:ext cx="2698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i="1" smtClean="0">
                <a:solidFill>
                  <a:srgbClr val="FFFFFF"/>
                </a:solidFill>
                <a:cs typeface="Arial" pitchFamily="34" charset="0"/>
              </a:rPr>
              <a:t>BRCA</a:t>
            </a:r>
            <a:r>
              <a:rPr lang="en-US" altLang="en-US" sz="1800" smtClean="0">
                <a:solidFill>
                  <a:srgbClr val="FFFFFF"/>
                </a:solidFill>
                <a:cs typeface="Arial" pitchFamily="34" charset="0"/>
              </a:rPr>
              <a:t> Mutation Carrier</a:t>
            </a:r>
          </a:p>
        </p:txBody>
      </p:sp>
      <p:sp>
        <p:nvSpPr>
          <p:cNvPr id="60451" name="TextBox 8"/>
          <p:cNvSpPr txBox="1">
            <a:spLocks noChangeArrowheads="1"/>
          </p:cNvSpPr>
          <p:nvPr/>
        </p:nvSpPr>
        <p:spPr bwMode="auto">
          <a:xfrm>
            <a:off x="4652963" y="1474788"/>
            <a:ext cx="3201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800" i="1" smtClean="0">
                <a:solidFill>
                  <a:srgbClr val="FFFFFF"/>
                </a:solidFill>
                <a:cs typeface="Arial" pitchFamily="34" charset="0"/>
              </a:rPr>
              <a:t>BRCA</a:t>
            </a:r>
            <a:r>
              <a:rPr lang="en-US" altLang="en-US" sz="1800" smtClean="0">
                <a:solidFill>
                  <a:srgbClr val="FFFFFF"/>
                </a:solidFill>
                <a:cs typeface="Arial" pitchFamily="34" charset="0"/>
              </a:rPr>
              <a:t> Noncarrier/Unknown</a:t>
            </a:r>
          </a:p>
        </p:txBody>
      </p:sp>
      <p:sp>
        <p:nvSpPr>
          <p:cNvPr id="42033" name="TextBox 15"/>
          <p:cNvSpPr txBox="1">
            <a:spLocks noChangeArrowheads="1"/>
          </p:cNvSpPr>
          <p:nvPr/>
        </p:nvSpPr>
        <p:spPr bwMode="auto">
          <a:xfrm>
            <a:off x="3559175" y="2767013"/>
            <a:ext cx="80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000" dirty="0" err="1" smtClean="0">
                <a:solidFill>
                  <a:srgbClr val="FFFF00"/>
                </a:solidFill>
                <a:latin typeface="Arial"/>
                <a:cs typeface="Times New Roman" pitchFamily="18" charset="0"/>
              </a:rPr>
              <a:t>Cediranib</a:t>
            </a:r>
            <a:r>
              <a:rPr lang="en-US" altLang="nl-NL" sz="1000" dirty="0" smtClean="0">
                <a:solidFill>
                  <a:srgbClr val="FFFF00"/>
                </a:solidFill>
                <a:latin typeface="Arial"/>
                <a:cs typeface="Times New Roman" pitchFamily="18" charset="0"/>
              </a:rPr>
              <a:t>/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000" dirty="0" err="1" smtClean="0">
                <a:solidFill>
                  <a:srgbClr val="FFFF00"/>
                </a:solidFill>
                <a:latin typeface="Arial"/>
                <a:cs typeface="Times New Roman" pitchFamily="18" charset="0"/>
              </a:rPr>
              <a:t>Olaparib</a:t>
            </a:r>
            <a:endParaRPr lang="en-US" altLang="nl-NL" sz="1000" dirty="0" smtClean="0">
              <a:solidFill>
                <a:srgbClr val="FFFF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42034" name="TextBox 16"/>
          <p:cNvSpPr txBox="1">
            <a:spLocks noChangeArrowheads="1"/>
          </p:cNvSpPr>
          <p:nvPr/>
        </p:nvSpPr>
        <p:spPr bwMode="auto">
          <a:xfrm>
            <a:off x="3321050" y="3451225"/>
            <a:ext cx="701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000" dirty="0" err="1" smtClean="0">
                <a:solidFill>
                  <a:srgbClr val="99CCFF"/>
                </a:solidFill>
                <a:latin typeface="Arial"/>
                <a:cs typeface="Times New Roman" pitchFamily="18" charset="0"/>
              </a:rPr>
              <a:t>Olaparib</a:t>
            </a:r>
            <a:endParaRPr lang="en-US" altLang="nl-NL" sz="1000" dirty="0" smtClean="0">
              <a:solidFill>
                <a:srgbClr val="99CCFF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42035" name="TextBox 17"/>
          <p:cNvSpPr txBox="1">
            <a:spLocks noChangeArrowheads="1"/>
          </p:cNvSpPr>
          <p:nvPr/>
        </p:nvSpPr>
        <p:spPr bwMode="auto">
          <a:xfrm>
            <a:off x="8247063" y="2744788"/>
            <a:ext cx="809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000" dirty="0" err="1" smtClean="0">
                <a:solidFill>
                  <a:srgbClr val="FFFF00"/>
                </a:solidFill>
                <a:latin typeface="Arial"/>
                <a:cs typeface="Times New Roman" pitchFamily="18" charset="0"/>
              </a:rPr>
              <a:t>Cediranib</a:t>
            </a:r>
            <a:r>
              <a:rPr lang="en-US" altLang="nl-NL" sz="1000" dirty="0" smtClean="0">
                <a:solidFill>
                  <a:srgbClr val="FFFF00"/>
                </a:solidFill>
                <a:latin typeface="Arial"/>
                <a:cs typeface="Times New Roman" pitchFamily="18" charset="0"/>
              </a:rPr>
              <a:t>/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000" dirty="0" err="1" smtClean="0">
                <a:solidFill>
                  <a:srgbClr val="FFFF00"/>
                </a:solidFill>
                <a:latin typeface="Arial"/>
                <a:cs typeface="Times New Roman" pitchFamily="18" charset="0"/>
              </a:rPr>
              <a:t>Olaparib</a:t>
            </a:r>
            <a:endParaRPr lang="en-US" altLang="nl-NL" sz="1000" dirty="0" smtClean="0">
              <a:solidFill>
                <a:srgbClr val="FFFF00"/>
              </a:solidFill>
              <a:latin typeface="Arial"/>
              <a:cs typeface="Times New Roman" pitchFamily="18" charset="0"/>
            </a:endParaRPr>
          </a:p>
        </p:txBody>
      </p:sp>
      <p:sp>
        <p:nvSpPr>
          <p:cNvPr id="42036" name="TextBox 18"/>
          <p:cNvSpPr txBox="1">
            <a:spLocks noChangeArrowheads="1"/>
          </p:cNvSpPr>
          <p:nvPr/>
        </p:nvSpPr>
        <p:spPr bwMode="auto">
          <a:xfrm>
            <a:off x="7937500" y="3648075"/>
            <a:ext cx="7016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000" smtClean="0">
                <a:solidFill>
                  <a:srgbClr val="99CCFF"/>
                </a:solidFill>
                <a:latin typeface="Arial"/>
                <a:cs typeface="Times New Roman" pitchFamily="18" charset="0"/>
              </a:rPr>
              <a:t>Olaparib</a:t>
            </a:r>
          </a:p>
        </p:txBody>
      </p:sp>
      <p:sp>
        <p:nvSpPr>
          <p:cNvPr id="60456" name="TextBox 19"/>
          <p:cNvSpPr txBox="1">
            <a:spLocks noChangeArrowheads="1"/>
          </p:cNvSpPr>
          <p:nvPr/>
        </p:nvSpPr>
        <p:spPr bwMode="auto">
          <a:xfrm>
            <a:off x="369888" y="6434138"/>
            <a:ext cx="43640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smtClean="0">
                <a:solidFill>
                  <a:srgbClr val="FFFFFF"/>
                </a:solidFill>
              </a:rPr>
              <a:t>Liu J, et al. </a:t>
            </a:r>
            <a:r>
              <a:rPr lang="en-US" altLang="en-US" sz="1200" i="1" smtClean="0">
                <a:solidFill>
                  <a:srgbClr val="FFFFFF"/>
                </a:solidFill>
              </a:rPr>
              <a:t>J Clin Oncol. </a:t>
            </a:r>
            <a:r>
              <a:rPr lang="en-US" altLang="en-US" sz="1200" smtClean="0">
                <a:solidFill>
                  <a:srgbClr val="FFFFFF"/>
                </a:solidFill>
              </a:rPr>
              <a:t>2014;32(5S): AbstractLBA5500.</a:t>
            </a:r>
            <a:endParaRPr lang="en-US" altLang="en-US" sz="1200" b="0" smtClean="0">
              <a:solidFill>
                <a:srgbClr val="FFFFFF"/>
              </a:solidFill>
            </a:endParaRP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1389063" y="4464050"/>
            <a:ext cx="2514600" cy="2778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200" dirty="0" smtClean="0">
                <a:solidFill>
                  <a:srgbClr val="FFFFFF"/>
                </a:solidFill>
                <a:latin typeface="Arial"/>
                <a:cs typeface="Times New Roman" pitchFamily="18" charset="0"/>
              </a:rPr>
              <a:t>Months</a:t>
            </a:r>
          </a:p>
        </p:txBody>
      </p:sp>
      <p:sp>
        <p:nvSpPr>
          <p:cNvPr id="60458" name="TextBox 20"/>
          <p:cNvSpPr txBox="1">
            <a:spLocks noChangeArrowheads="1"/>
          </p:cNvSpPr>
          <p:nvPr/>
        </p:nvSpPr>
        <p:spPr bwMode="auto">
          <a:xfrm>
            <a:off x="257175" y="1673225"/>
            <a:ext cx="519113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1.0 –</a:t>
            </a:r>
          </a:p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0.8 –</a:t>
            </a:r>
          </a:p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0.6 –</a:t>
            </a:r>
          </a:p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0.4 –</a:t>
            </a:r>
          </a:p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0.2 –</a:t>
            </a:r>
          </a:p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0.0 –</a:t>
            </a:r>
          </a:p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100" b="0" smtClean="0">
              <a:solidFill>
                <a:srgbClr val="FFFFFF"/>
              </a:solidFill>
            </a:endParaRPr>
          </a:p>
        </p:txBody>
      </p:sp>
      <p:sp>
        <p:nvSpPr>
          <p:cNvPr id="60459" name="TextBox 21"/>
          <p:cNvSpPr txBox="1">
            <a:spLocks noChangeArrowheads="1"/>
          </p:cNvSpPr>
          <p:nvPr/>
        </p:nvSpPr>
        <p:spPr bwMode="auto">
          <a:xfrm>
            <a:off x="492125" y="3889375"/>
            <a:ext cx="44513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lain"/>
            </a:pPr>
            <a:r>
              <a:rPr lang="en-US" altLang="en-US" sz="900" b="0" smtClean="0">
                <a:solidFill>
                  <a:srgbClr val="FFFFFF"/>
                </a:solidFill>
              </a:rPr>
              <a:t>24                  18                   9                    5                     1                    0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lain"/>
            </a:pPr>
            <a:r>
              <a:rPr lang="en-US" altLang="en-US" sz="900" b="0" smtClean="0">
                <a:solidFill>
                  <a:srgbClr val="FFFFFF"/>
                </a:solidFill>
              </a:rPr>
              <a:t>23                  20                  15                   7                     3                    0</a:t>
            </a:r>
          </a:p>
        </p:txBody>
      </p:sp>
      <p:sp>
        <p:nvSpPr>
          <p:cNvPr id="60460" name="TextBox 22"/>
          <p:cNvSpPr txBox="1">
            <a:spLocks noChangeArrowheads="1"/>
          </p:cNvSpPr>
          <p:nvPr/>
        </p:nvSpPr>
        <p:spPr bwMode="auto">
          <a:xfrm>
            <a:off x="723900" y="4222750"/>
            <a:ext cx="436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="0" smtClean="0">
                <a:solidFill>
                  <a:srgbClr val="FFFFFF"/>
                </a:solidFill>
              </a:rPr>
              <a:t>0            5           10          15          20          25          30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854075" y="4219575"/>
            <a:ext cx="0" cy="66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36900" y="1976438"/>
            <a:ext cx="885825" cy="26193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ea typeface="MS PGothic" pitchFamily="34" charset="-128"/>
              </a:rPr>
              <a:t>+ Censored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751013" y="2119313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371725" y="2405063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86013" y="2408238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187575" y="2303463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498725" y="2405063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582863" y="2408238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411288" y="2035175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166938" y="2303463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48013" y="2844800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348038" y="3181350"/>
            <a:ext cx="0" cy="5715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784600" y="3182938"/>
            <a:ext cx="0" cy="5715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906838" y="3178175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014788" y="3175000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49325" y="1947863"/>
            <a:ext cx="0" cy="571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581150" y="2297113"/>
            <a:ext cx="0" cy="5873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860550" y="2573338"/>
            <a:ext cx="0" cy="571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371725" y="2903538"/>
            <a:ext cx="0" cy="5873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814638" y="3035300"/>
            <a:ext cx="0" cy="5873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033713" y="3035300"/>
            <a:ext cx="0" cy="5873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3209925" y="3475038"/>
            <a:ext cx="6032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240088" y="3444875"/>
            <a:ext cx="0" cy="5873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771900" y="3449638"/>
            <a:ext cx="0" cy="5873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63575" y="1920875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663575" y="4206875"/>
            <a:ext cx="38195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1450975" y="4217988"/>
            <a:ext cx="0" cy="66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2046288" y="4224338"/>
            <a:ext cx="0" cy="66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2628900" y="4208463"/>
            <a:ext cx="0" cy="68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3219450" y="4211638"/>
            <a:ext cx="0" cy="66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3816350" y="4205288"/>
            <a:ext cx="0" cy="66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4405313" y="4211638"/>
            <a:ext cx="0" cy="666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10" name="Freeform 42109"/>
          <p:cNvSpPr/>
          <p:nvPr/>
        </p:nvSpPr>
        <p:spPr>
          <a:xfrm>
            <a:off x="866775" y="1976438"/>
            <a:ext cx="3167063" cy="1233487"/>
          </a:xfrm>
          <a:custGeom>
            <a:avLst/>
            <a:gdLst>
              <a:gd name="connsiteX0" fmla="*/ 0 w 3167063"/>
              <a:gd name="connsiteY0" fmla="*/ 0 h 1228725"/>
              <a:gd name="connsiteX1" fmla="*/ 3167063 w 3167063"/>
              <a:gd name="connsiteY1" fmla="*/ 1228725 h 1228725"/>
              <a:gd name="connsiteX2" fmla="*/ 3167063 w 3167063"/>
              <a:gd name="connsiteY2" fmla="*/ 1228725 h 1228725"/>
              <a:gd name="connsiteX0" fmla="*/ 0 w 3167063"/>
              <a:gd name="connsiteY0" fmla="*/ 0 h 1233487"/>
              <a:gd name="connsiteX1" fmla="*/ 2390775 w 3167063"/>
              <a:gd name="connsiteY1" fmla="*/ 1233487 h 1233487"/>
              <a:gd name="connsiteX2" fmla="*/ 3167063 w 3167063"/>
              <a:gd name="connsiteY2" fmla="*/ 1228725 h 1233487"/>
              <a:gd name="connsiteX3" fmla="*/ 3167063 w 3167063"/>
              <a:gd name="connsiteY3" fmla="*/ 1228725 h 1233487"/>
              <a:gd name="connsiteX0" fmla="*/ 0 w 3167063"/>
              <a:gd name="connsiteY0" fmla="*/ 0 h 1233487"/>
              <a:gd name="connsiteX1" fmla="*/ 2390775 w 3167063"/>
              <a:gd name="connsiteY1" fmla="*/ 1071562 h 1233487"/>
              <a:gd name="connsiteX2" fmla="*/ 2390775 w 3167063"/>
              <a:gd name="connsiteY2" fmla="*/ 1233487 h 1233487"/>
              <a:gd name="connsiteX3" fmla="*/ 3167063 w 3167063"/>
              <a:gd name="connsiteY3" fmla="*/ 1228725 h 1233487"/>
              <a:gd name="connsiteX4" fmla="*/ 3167063 w 3167063"/>
              <a:gd name="connsiteY4" fmla="*/ 1228725 h 1233487"/>
              <a:gd name="connsiteX0" fmla="*/ 0 w 3167063"/>
              <a:gd name="connsiteY0" fmla="*/ 0 h 1233487"/>
              <a:gd name="connsiteX1" fmla="*/ 2390775 w 3167063"/>
              <a:gd name="connsiteY1" fmla="*/ 1071562 h 1233487"/>
              <a:gd name="connsiteX2" fmla="*/ 2390775 w 3167063"/>
              <a:gd name="connsiteY2" fmla="*/ 1233487 h 1233487"/>
              <a:gd name="connsiteX3" fmla="*/ 3167063 w 3167063"/>
              <a:gd name="connsiteY3" fmla="*/ 1228725 h 1233487"/>
              <a:gd name="connsiteX4" fmla="*/ 3167063 w 3167063"/>
              <a:gd name="connsiteY4" fmla="*/ 1228725 h 1233487"/>
              <a:gd name="connsiteX0" fmla="*/ 0 w 3167063"/>
              <a:gd name="connsiteY0" fmla="*/ 0 h 1233487"/>
              <a:gd name="connsiteX1" fmla="*/ 2300288 w 3167063"/>
              <a:gd name="connsiteY1" fmla="*/ 1057275 h 1233487"/>
              <a:gd name="connsiteX2" fmla="*/ 2390775 w 3167063"/>
              <a:gd name="connsiteY2" fmla="*/ 1071562 h 1233487"/>
              <a:gd name="connsiteX3" fmla="*/ 2390775 w 3167063"/>
              <a:gd name="connsiteY3" fmla="*/ 1233487 h 1233487"/>
              <a:gd name="connsiteX4" fmla="*/ 3167063 w 3167063"/>
              <a:gd name="connsiteY4" fmla="*/ 1228725 h 1233487"/>
              <a:gd name="connsiteX5" fmla="*/ 3167063 w 3167063"/>
              <a:gd name="connsiteY5" fmla="*/ 1228725 h 1233487"/>
              <a:gd name="connsiteX0" fmla="*/ 0 w 3167063"/>
              <a:gd name="connsiteY0" fmla="*/ 0 h 1233487"/>
              <a:gd name="connsiteX1" fmla="*/ 2300288 w 3167063"/>
              <a:gd name="connsiteY1" fmla="*/ 1057275 h 1233487"/>
              <a:gd name="connsiteX2" fmla="*/ 2390775 w 3167063"/>
              <a:gd name="connsiteY2" fmla="*/ 1071562 h 1233487"/>
              <a:gd name="connsiteX3" fmla="*/ 2390775 w 3167063"/>
              <a:gd name="connsiteY3" fmla="*/ 1233487 h 1233487"/>
              <a:gd name="connsiteX4" fmla="*/ 3167063 w 3167063"/>
              <a:gd name="connsiteY4" fmla="*/ 1228725 h 1233487"/>
              <a:gd name="connsiteX5" fmla="*/ 3167063 w 3167063"/>
              <a:gd name="connsiteY5" fmla="*/ 1228725 h 1233487"/>
              <a:gd name="connsiteX0" fmla="*/ 0 w 3167063"/>
              <a:gd name="connsiteY0" fmla="*/ 0 h 1233487"/>
              <a:gd name="connsiteX1" fmla="*/ 2305050 w 3167063"/>
              <a:gd name="connsiteY1" fmla="*/ 1066800 h 1233487"/>
              <a:gd name="connsiteX2" fmla="*/ 2390775 w 3167063"/>
              <a:gd name="connsiteY2" fmla="*/ 1071562 h 1233487"/>
              <a:gd name="connsiteX3" fmla="*/ 2390775 w 3167063"/>
              <a:gd name="connsiteY3" fmla="*/ 1233487 h 1233487"/>
              <a:gd name="connsiteX4" fmla="*/ 3167063 w 3167063"/>
              <a:gd name="connsiteY4" fmla="*/ 1228725 h 1233487"/>
              <a:gd name="connsiteX5" fmla="*/ 3167063 w 3167063"/>
              <a:gd name="connsiteY5" fmla="*/ 1228725 h 1233487"/>
              <a:gd name="connsiteX0" fmla="*/ 0 w 3167063"/>
              <a:gd name="connsiteY0" fmla="*/ 0 h 1233487"/>
              <a:gd name="connsiteX1" fmla="*/ 2295525 w 3167063"/>
              <a:gd name="connsiteY1" fmla="*/ 895350 h 1233487"/>
              <a:gd name="connsiteX2" fmla="*/ 2305050 w 3167063"/>
              <a:gd name="connsiteY2" fmla="*/ 1066800 h 1233487"/>
              <a:gd name="connsiteX3" fmla="*/ 2390775 w 3167063"/>
              <a:gd name="connsiteY3" fmla="*/ 1071562 h 1233487"/>
              <a:gd name="connsiteX4" fmla="*/ 2390775 w 3167063"/>
              <a:gd name="connsiteY4" fmla="*/ 1233487 h 1233487"/>
              <a:gd name="connsiteX5" fmla="*/ 3167063 w 3167063"/>
              <a:gd name="connsiteY5" fmla="*/ 1228725 h 1233487"/>
              <a:gd name="connsiteX6" fmla="*/ 3167063 w 3167063"/>
              <a:gd name="connsiteY6" fmla="*/ 1228725 h 1233487"/>
              <a:gd name="connsiteX0" fmla="*/ 0 w 3167063"/>
              <a:gd name="connsiteY0" fmla="*/ 0 h 1233487"/>
              <a:gd name="connsiteX1" fmla="*/ 2295525 w 3167063"/>
              <a:gd name="connsiteY1" fmla="*/ 895350 h 1233487"/>
              <a:gd name="connsiteX2" fmla="*/ 2305050 w 3167063"/>
              <a:gd name="connsiteY2" fmla="*/ 1066800 h 1233487"/>
              <a:gd name="connsiteX3" fmla="*/ 2390775 w 3167063"/>
              <a:gd name="connsiteY3" fmla="*/ 1071562 h 1233487"/>
              <a:gd name="connsiteX4" fmla="*/ 2390775 w 3167063"/>
              <a:gd name="connsiteY4" fmla="*/ 1233487 h 1233487"/>
              <a:gd name="connsiteX5" fmla="*/ 3167063 w 3167063"/>
              <a:gd name="connsiteY5" fmla="*/ 1228725 h 1233487"/>
              <a:gd name="connsiteX6" fmla="*/ 3167063 w 3167063"/>
              <a:gd name="connsiteY6" fmla="*/ 1228725 h 1233487"/>
              <a:gd name="connsiteX0" fmla="*/ 0 w 3167063"/>
              <a:gd name="connsiteY0" fmla="*/ 0 h 1233487"/>
              <a:gd name="connsiteX1" fmla="*/ 1971675 w 3167063"/>
              <a:gd name="connsiteY1" fmla="*/ 885825 h 1233487"/>
              <a:gd name="connsiteX2" fmla="*/ 2295525 w 3167063"/>
              <a:gd name="connsiteY2" fmla="*/ 895350 h 1233487"/>
              <a:gd name="connsiteX3" fmla="*/ 2305050 w 3167063"/>
              <a:gd name="connsiteY3" fmla="*/ 1066800 h 1233487"/>
              <a:gd name="connsiteX4" fmla="*/ 2390775 w 3167063"/>
              <a:gd name="connsiteY4" fmla="*/ 1071562 h 1233487"/>
              <a:gd name="connsiteX5" fmla="*/ 2390775 w 3167063"/>
              <a:gd name="connsiteY5" fmla="*/ 1233487 h 1233487"/>
              <a:gd name="connsiteX6" fmla="*/ 3167063 w 3167063"/>
              <a:gd name="connsiteY6" fmla="*/ 1228725 h 1233487"/>
              <a:gd name="connsiteX7" fmla="*/ 3167063 w 3167063"/>
              <a:gd name="connsiteY7" fmla="*/ 1228725 h 1233487"/>
              <a:gd name="connsiteX0" fmla="*/ 0 w 3167063"/>
              <a:gd name="connsiteY0" fmla="*/ 0 h 1233487"/>
              <a:gd name="connsiteX1" fmla="*/ 1971675 w 3167063"/>
              <a:gd name="connsiteY1" fmla="*/ 885825 h 1233487"/>
              <a:gd name="connsiteX2" fmla="*/ 2295525 w 3167063"/>
              <a:gd name="connsiteY2" fmla="*/ 895350 h 1233487"/>
              <a:gd name="connsiteX3" fmla="*/ 2305050 w 3167063"/>
              <a:gd name="connsiteY3" fmla="*/ 1066800 h 1233487"/>
              <a:gd name="connsiteX4" fmla="*/ 2390775 w 3167063"/>
              <a:gd name="connsiteY4" fmla="*/ 1071562 h 1233487"/>
              <a:gd name="connsiteX5" fmla="*/ 2390775 w 3167063"/>
              <a:gd name="connsiteY5" fmla="*/ 1233487 h 1233487"/>
              <a:gd name="connsiteX6" fmla="*/ 3167063 w 3167063"/>
              <a:gd name="connsiteY6" fmla="*/ 1228725 h 1233487"/>
              <a:gd name="connsiteX7" fmla="*/ 3167063 w 3167063"/>
              <a:gd name="connsiteY7" fmla="*/ 1228725 h 1233487"/>
              <a:gd name="connsiteX0" fmla="*/ 0 w 3167063"/>
              <a:gd name="connsiteY0" fmla="*/ 0 h 1233487"/>
              <a:gd name="connsiteX1" fmla="*/ 1981200 w 3167063"/>
              <a:gd name="connsiteY1" fmla="*/ 895350 h 1233487"/>
              <a:gd name="connsiteX2" fmla="*/ 2295525 w 3167063"/>
              <a:gd name="connsiteY2" fmla="*/ 895350 h 1233487"/>
              <a:gd name="connsiteX3" fmla="*/ 2305050 w 3167063"/>
              <a:gd name="connsiteY3" fmla="*/ 1066800 h 1233487"/>
              <a:gd name="connsiteX4" fmla="*/ 2390775 w 3167063"/>
              <a:gd name="connsiteY4" fmla="*/ 1071562 h 1233487"/>
              <a:gd name="connsiteX5" fmla="*/ 2390775 w 3167063"/>
              <a:gd name="connsiteY5" fmla="*/ 1233487 h 1233487"/>
              <a:gd name="connsiteX6" fmla="*/ 3167063 w 3167063"/>
              <a:gd name="connsiteY6" fmla="*/ 1228725 h 1233487"/>
              <a:gd name="connsiteX7" fmla="*/ 3167063 w 3167063"/>
              <a:gd name="connsiteY7" fmla="*/ 1228725 h 1233487"/>
              <a:gd name="connsiteX0" fmla="*/ 0 w 3167063"/>
              <a:gd name="connsiteY0" fmla="*/ 0 h 1233487"/>
              <a:gd name="connsiteX1" fmla="*/ 1962150 w 3167063"/>
              <a:gd name="connsiteY1" fmla="*/ 747712 h 1233487"/>
              <a:gd name="connsiteX2" fmla="*/ 1981200 w 3167063"/>
              <a:gd name="connsiteY2" fmla="*/ 895350 h 1233487"/>
              <a:gd name="connsiteX3" fmla="*/ 2295525 w 3167063"/>
              <a:gd name="connsiteY3" fmla="*/ 895350 h 1233487"/>
              <a:gd name="connsiteX4" fmla="*/ 2305050 w 3167063"/>
              <a:gd name="connsiteY4" fmla="*/ 1066800 h 1233487"/>
              <a:gd name="connsiteX5" fmla="*/ 2390775 w 3167063"/>
              <a:gd name="connsiteY5" fmla="*/ 1071562 h 1233487"/>
              <a:gd name="connsiteX6" fmla="*/ 2390775 w 3167063"/>
              <a:gd name="connsiteY6" fmla="*/ 1233487 h 1233487"/>
              <a:gd name="connsiteX7" fmla="*/ 3167063 w 3167063"/>
              <a:gd name="connsiteY7" fmla="*/ 1228725 h 1233487"/>
              <a:gd name="connsiteX8" fmla="*/ 3167063 w 3167063"/>
              <a:gd name="connsiteY8" fmla="*/ 1228725 h 1233487"/>
              <a:gd name="connsiteX0" fmla="*/ 0 w 3167063"/>
              <a:gd name="connsiteY0" fmla="*/ 0 h 1233487"/>
              <a:gd name="connsiteX1" fmla="*/ 1962150 w 3167063"/>
              <a:gd name="connsiteY1" fmla="*/ 747712 h 1233487"/>
              <a:gd name="connsiteX2" fmla="*/ 1981200 w 3167063"/>
              <a:gd name="connsiteY2" fmla="*/ 895350 h 1233487"/>
              <a:gd name="connsiteX3" fmla="*/ 2295525 w 3167063"/>
              <a:gd name="connsiteY3" fmla="*/ 895350 h 1233487"/>
              <a:gd name="connsiteX4" fmla="*/ 2305050 w 3167063"/>
              <a:gd name="connsiteY4" fmla="*/ 1066800 h 1233487"/>
              <a:gd name="connsiteX5" fmla="*/ 2390775 w 3167063"/>
              <a:gd name="connsiteY5" fmla="*/ 1071562 h 1233487"/>
              <a:gd name="connsiteX6" fmla="*/ 2390775 w 3167063"/>
              <a:gd name="connsiteY6" fmla="*/ 1233487 h 1233487"/>
              <a:gd name="connsiteX7" fmla="*/ 3167063 w 3167063"/>
              <a:gd name="connsiteY7" fmla="*/ 1228725 h 1233487"/>
              <a:gd name="connsiteX8" fmla="*/ 3167063 w 3167063"/>
              <a:gd name="connsiteY8" fmla="*/ 1228725 h 1233487"/>
              <a:gd name="connsiteX0" fmla="*/ 0 w 3167063"/>
              <a:gd name="connsiteY0" fmla="*/ 0 h 1233487"/>
              <a:gd name="connsiteX1" fmla="*/ 1962150 w 3167063"/>
              <a:gd name="connsiteY1" fmla="*/ 747712 h 1233487"/>
              <a:gd name="connsiteX2" fmla="*/ 1966913 w 3167063"/>
              <a:gd name="connsiteY2" fmla="*/ 895350 h 1233487"/>
              <a:gd name="connsiteX3" fmla="*/ 2295525 w 3167063"/>
              <a:gd name="connsiteY3" fmla="*/ 895350 h 1233487"/>
              <a:gd name="connsiteX4" fmla="*/ 2305050 w 3167063"/>
              <a:gd name="connsiteY4" fmla="*/ 1066800 h 1233487"/>
              <a:gd name="connsiteX5" fmla="*/ 2390775 w 3167063"/>
              <a:gd name="connsiteY5" fmla="*/ 1071562 h 1233487"/>
              <a:gd name="connsiteX6" fmla="*/ 2390775 w 3167063"/>
              <a:gd name="connsiteY6" fmla="*/ 1233487 h 1233487"/>
              <a:gd name="connsiteX7" fmla="*/ 3167063 w 3167063"/>
              <a:gd name="connsiteY7" fmla="*/ 1228725 h 1233487"/>
              <a:gd name="connsiteX8" fmla="*/ 3167063 w 3167063"/>
              <a:gd name="connsiteY8" fmla="*/ 1228725 h 1233487"/>
              <a:gd name="connsiteX0" fmla="*/ 0 w 3167063"/>
              <a:gd name="connsiteY0" fmla="*/ 0 h 1233487"/>
              <a:gd name="connsiteX1" fmla="*/ 1776413 w 3167063"/>
              <a:gd name="connsiteY1" fmla="*/ 742950 h 1233487"/>
              <a:gd name="connsiteX2" fmla="*/ 1962150 w 3167063"/>
              <a:gd name="connsiteY2" fmla="*/ 747712 h 1233487"/>
              <a:gd name="connsiteX3" fmla="*/ 1966913 w 3167063"/>
              <a:gd name="connsiteY3" fmla="*/ 895350 h 1233487"/>
              <a:gd name="connsiteX4" fmla="*/ 2295525 w 3167063"/>
              <a:gd name="connsiteY4" fmla="*/ 895350 h 1233487"/>
              <a:gd name="connsiteX5" fmla="*/ 2305050 w 3167063"/>
              <a:gd name="connsiteY5" fmla="*/ 1066800 h 1233487"/>
              <a:gd name="connsiteX6" fmla="*/ 2390775 w 3167063"/>
              <a:gd name="connsiteY6" fmla="*/ 1071562 h 1233487"/>
              <a:gd name="connsiteX7" fmla="*/ 2390775 w 3167063"/>
              <a:gd name="connsiteY7" fmla="*/ 1233487 h 1233487"/>
              <a:gd name="connsiteX8" fmla="*/ 3167063 w 3167063"/>
              <a:gd name="connsiteY8" fmla="*/ 1228725 h 1233487"/>
              <a:gd name="connsiteX9" fmla="*/ 3167063 w 3167063"/>
              <a:gd name="connsiteY9" fmla="*/ 1228725 h 1233487"/>
              <a:gd name="connsiteX0" fmla="*/ 0 w 3167063"/>
              <a:gd name="connsiteY0" fmla="*/ 0 h 1233487"/>
              <a:gd name="connsiteX1" fmla="*/ 1776413 w 3167063"/>
              <a:gd name="connsiteY1" fmla="*/ 742950 h 1233487"/>
              <a:gd name="connsiteX2" fmla="*/ 1962150 w 3167063"/>
              <a:gd name="connsiteY2" fmla="*/ 747712 h 1233487"/>
              <a:gd name="connsiteX3" fmla="*/ 1966913 w 3167063"/>
              <a:gd name="connsiteY3" fmla="*/ 895350 h 1233487"/>
              <a:gd name="connsiteX4" fmla="*/ 2295525 w 3167063"/>
              <a:gd name="connsiteY4" fmla="*/ 895350 h 1233487"/>
              <a:gd name="connsiteX5" fmla="*/ 2305050 w 3167063"/>
              <a:gd name="connsiteY5" fmla="*/ 1066800 h 1233487"/>
              <a:gd name="connsiteX6" fmla="*/ 2390775 w 3167063"/>
              <a:gd name="connsiteY6" fmla="*/ 1071562 h 1233487"/>
              <a:gd name="connsiteX7" fmla="*/ 2390775 w 3167063"/>
              <a:gd name="connsiteY7" fmla="*/ 1233487 h 1233487"/>
              <a:gd name="connsiteX8" fmla="*/ 3167063 w 3167063"/>
              <a:gd name="connsiteY8" fmla="*/ 1228725 h 1233487"/>
              <a:gd name="connsiteX9" fmla="*/ 3167063 w 3167063"/>
              <a:gd name="connsiteY9" fmla="*/ 1228725 h 1233487"/>
              <a:gd name="connsiteX0" fmla="*/ 0 w 3167063"/>
              <a:gd name="connsiteY0" fmla="*/ 0 h 1233487"/>
              <a:gd name="connsiteX1" fmla="*/ 1933575 w 3167063"/>
              <a:gd name="connsiteY1" fmla="*/ 742950 h 1233487"/>
              <a:gd name="connsiteX2" fmla="*/ 1962150 w 3167063"/>
              <a:gd name="connsiteY2" fmla="*/ 747712 h 1233487"/>
              <a:gd name="connsiteX3" fmla="*/ 1966913 w 3167063"/>
              <a:gd name="connsiteY3" fmla="*/ 895350 h 1233487"/>
              <a:gd name="connsiteX4" fmla="*/ 2295525 w 3167063"/>
              <a:gd name="connsiteY4" fmla="*/ 895350 h 1233487"/>
              <a:gd name="connsiteX5" fmla="*/ 2305050 w 3167063"/>
              <a:gd name="connsiteY5" fmla="*/ 1066800 h 1233487"/>
              <a:gd name="connsiteX6" fmla="*/ 2390775 w 3167063"/>
              <a:gd name="connsiteY6" fmla="*/ 1071562 h 1233487"/>
              <a:gd name="connsiteX7" fmla="*/ 2390775 w 3167063"/>
              <a:gd name="connsiteY7" fmla="*/ 1233487 h 1233487"/>
              <a:gd name="connsiteX8" fmla="*/ 3167063 w 3167063"/>
              <a:gd name="connsiteY8" fmla="*/ 1228725 h 1233487"/>
              <a:gd name="connsiteX9" fmla="*/ 3167063 w 3167063"/>
              <a:gd name="connsiteY9" fmla="*/ 1228725 h 1233487"/>
              <a:gd name="connsiteX0" fmla="*/ 0 w 3167063"/>
              <a:gd name="connsiteY0" fmla="*/ 0 h 1233487"/>
              <a:gd name="connsiteX1" fmla="*/ 1938337 w 3167063"/>
              <a:gd name="connsiteY1" fmla="*/ 742950 h 1233487"/>
              <a:gd name="connsiteX2" fmla="*/ 1962150 w 3167063"/>
              <a:gd name="connsiteY2" fmla="*/ 747712 h 1233487"/>
              <a:gd name="connsiteX3" fmla="*/ 1966913 w 3167063"/>
              <a:gd name="connsiteY3" fmla="*/ 895350 h 1233487"/>
              <a:gd name="connsiteX4" fmla="*/ 2295525 w 3167063"/>
              <a:gd name="connsiteY4" fmla="*/ 895350 h 1233487"/>
              <a:gd name="connsiteX5" fmla="*/ 2305050 w 3167063"/>
              <a:gd name="connsiteY5" fmla="*/ 1066800 h 1233487"/>
              <a:gd name="connsiteX6" fmla="*/ 2390775 w 3167063"/>
              <a:gd name="connsiteY6" fmla="*/ 1071562 h 1233487"/>
              <a:gd name="connsiteX7" fmla="*/ 2390775 w 3167063"/>
              <a:gd name="connsiteY7" fmla="*/ 1233487 h 1233487"/>
              <a:gd name="connsiteX8" fmla="*/ 3167063 w 3167063"/>
              <a:gd name="connsiteY8" fmla="*/ 1228725 h 1233487"/>
              <a:gd name="connsiteX9" fmla="*/ 3167063 w 3167063"/>
              <a:gd name="connsiteY9" fmla="*/ 1228725 h 1233487"/>
              <a:gd name="connsiteX0" fmla="*/ 0 w 3167063"/>
              <a:gd name="connsiteY0" fmla="*/ 0 h 1233487"/>
              <a:gd name="connsiteX1" fmla="*/ 1933575 w 3167063"/>
              <a:gd name="connsiteY1" fmla="*/ 604837 h 1233487"/>
              <a:gd name="connsiteX2" fmla="*/ 1938337 w 3167063"/>
              <a:gd name="connsiteY2" fmla="*/ 742950 h 1233487"/>
              <a:gd name="connsiteX3" fmla="*/ 1962150 w 3167063"/>
              <a:gd name="connsiteY3" fmla="*/ 747712 h 1233487"/>
              <a:gd name="connsiteX4" fmla="*/ 1966913 w 3167063"/>
              <a:gd name="connsiteY4" fmla="*/ 895350 h 1233487"/>
              <a:gd name="connsiteX5" fmla="*/ 2295525 w 3167063"/>
              <a:gd name="connsiteY5" fmla="*/ 895350 h 1233487"/>
              <a:gd name="connsiteX6" fmla="*/ 2305050 w 3167063"/>
              <a:gd name="connsiteY6" fmla="*/ 1066800 h 1233487"/>
              <a:gd name="connsiteX7" fmla="*/ 2390775 w 3167063"/>
              <a:gd name="connsiteY7" fmla="*/ 1071562 h 1233487"/>
              <a:gd name="connsiteX8" fmla="*/ 2390775 w 3167063"/>
              <a:gd name="connsiteY8" fmla="*/ 1233487 h 1233487"/>
              <a:gd name="connsiteX9" fmla="*/ 3167063 w 3167063"/>
              <a:gd name="connsiteY9" fmla="*/ 1228725 h 1233487"/>
              <a:gd name="connsiteX10" fmla="*/ 3167063 w 3167063"/>
              <a:gd name="connsiteY10" fmla="*/ 1228725 h 1233487"/>
              <a:gd name="connsiteX0" fmla="*/ 0 w 3167063"/>
              <a:gd name="connsiteY0" fmla="*/ 0 h 1233487"/>
              <a:gd name="connsiteX1" fmla="*/ 1728788 w 3167063"/>
              <a:gd name="connsiteY1" fmla="*/ 590550 h 1233487"/>
              <a:gd name="connsiteX2" fmla="*/ 1933575 w 3167063"/>
              <a:gd name="connsiteY2" fmla="*/ 604837 h 1233487"/>
              <a:gd name="connsiteX3" fmla="*/ 1938337 w 3167063"/>
              <a:gd name="connsiteY3" fmla="*/ 742950 h 1233487"/>
              <a:gd name="connsiteX4" fmla="*/ 1962150 w 3167063"/>
              <a:gd name="connsiteY4" fmla="*/ 747712 h 1233487"/>
              <a:gd name="connsiteX5" fmla="*/ 1966913 w 3167063"/>
              <a:gd name="connsiteY5" fmla="*/ 895350 h 1233487"/>
              <a:gd name="connsiteX6" fmla="*/ 2295525 w 3167063"/>
              <a:gd name="connsiteY6" fmla="*/ 895350 h 1233487"/>
              <a:gd name="connsiteX7" fmla="*/ 2305050 w 3167063"/>
              <a:gd name="connsiteY7" fmla="*/ 1066800 h 1233487"/>
              <a:gd name="connsiteX8" fmla="*/ 2390775 w 3167063"/>
              <a:gd name="connsiteY8" fmla="*/ 1071562 h 1233487"/>
              <a:gd name="connsiteX9" fmla="*/ 2390775 w 3167063"/>
              <a:gd name="connsiteY9" fmla="*/ 1233487 h 1233487"/>
              <a:gd name="connsiteX10" fmla="*/ 3167063 w 3167063"/>
              <a:gd name="connsiteY10" fmla="*/ 1228725 h 1233487"/>
              <a:gd name="connsiteX11" fmla="*/ 3167063 w 3167063"/>
              <a:gd name="connsiteY11" fmla="*/ 1228725 h 1233487"/>
              <a:gd name="connsiteX0" fmla="*/ 0 w 3167063"/>
              <a:gd name="connsiteY0" fmla="*/ 0 h 1233487"/>
              <a:gd name="connsiteX1" fmla="*/ 1728788 w 3167063"/>
              <a:gd name="connsiteY1" fmla="*/ 590550 h 1233487"/>
              <a:gd name="connsiteX2" fmla="*/ 1933575 w 3167063"/>
              <a:gd name="connsiteY2" fmla="*/ 604837 h 1233487"/>
              <a:gd name="connsiteX3" fmla="*/ 1938337 w 3167063"/>
              <a:gd name="connsiteY3" fmla="*/ 742950 h 1233487"/>
              <a:gd name="connsiteX4" fmla="*/ 1962150 w 3167063"/>
              <a:gd name="connsiteY4" fmla="*/ 747712 h 1233487"/>
              <a:gd name="connsiteX5" fmla="*/ 1966913 w 3167063"/>
              <a:gd name="connsiteY5" fmla="*/ 895350 h 1233487"/>
              <a:gd name="connsiteX6" fmla="*/ 2295525 w 3167063"/>
              <a:gd name="connsiteY6" fmla="*/ 895350 h 1233487"/>
              <a:gd name="connsiteX7" fmla="*/ 2305050 w 3167063"/>
              <a:gd name="connsiteY7" fmla="*/ 1066800 h 1233487"/>
              <a:gd name="connsiteX8" fmla="*/ 2390775 w 3167063"/>
              <a:gd name="connsiteY8" fmla="*/ 1071562 h 1233487"/>
              <a:gd name="connsiteX9" fmla="*/ 2390775 w 3167063"/>
              <a:gd name="connsiteY9" fmla="*/ 1233487 h 1233487"/>
              <a:gd name="connsiteX10" fmla="*/ 3167063 w 3167063"/>
              <a:gd name="connsiteY10" fmla="*/ 1228725 h 1233487"/>
              <a:gd name="connsiteX11" fmla="*/ 3167063 w 3167063"/>
              <a:gd name="connsiteY11" fmla="*/ 1228725 h 1233487"/>
              <a:gd name="connsiteX0" fmla="*/ 0 w 3167063"/>
              <a:gd name="connsiteY0" fmla="*/ 0 h 1233487"/>
              <a:gd name="connsiteX1" fmla="*/ 1733551 w 3167063"/>
              <a:gd name="connsiteY1" fmla="*/ 609600 h 1233487"/>
              <a:gd name="connsiteX2" fmla="*/ 1933575 w 3167063"/>
              <a:gd name="connsiteY2" fmla="*/ 604837 h 1233487"/>
              <a:gd name="connsiteX3" fmla="*/ 1938337 w 3167063"/>
              <a:gd name="connsiteY3" fmla="*/ 742950 h 1233487"/>
              <a:gd name="connsiteX4" fmla="*/ 1962150 w 3167063"/>
              <a:gd name="connsiteY4" fmla="*/ 747712 h 1233487"/>
              <a:gd name="connsiteX5" fmla="*/ 1966913 w 3167063"/>
              <a:gd name="connsiteY5" fmla="*/ 895350 h 1233487"/>
              <a:gd name="connsiteX6" fmla="*/ 2295525 w 3167063"/>
              <a:gd name="connsiteY6" fmla="*/ 895350 h 1233487"/>
              <a:gd name="connsiteX7" fmla="*/ 2305050 w 3167063"/>
              <a:gd name="connsiteY7" fmla="*/ 1066800 h 1233487"/>
              <a:gd name="connsiteX8" fmla="*/ 2390775 w 3167063"/>
              <a:gd name="connsiteY8" fmla="*/ 1071562 h 1233487"/>
              <a:gd name="connsiteX9" fmla="*/ 2390775 w 3167063"/>
              <a:gd name="connsiteY9" fmla="*/ 1233487 h 1233487"/>
              <a:gd name="connsiteX10" fmla="*/ 3167063 w 3167063"/>
              <a:gd name="connsiteY10" fmla="*/ 1228725 h 1233487"/>
              <a:gd name="connsiteX11" fmla="*/ 3167063 w 3167063"/>
              <a:gd name="connsiteY11" fmla="*/ 1228725 h 1233487"/>
              <a:gd name="connsiteX0" fmla="*/ 0 w 3167063"/>
              <a:gd name="connsiteY0" fmla="*/ 0 h 1233487"/>
              <a:gd name="connsiteX1" fmla="*/ 1719263 w 3167063"/>
              <a:gd name="connsiteY1" fmla="*/ 457200 h 1233487"/>
              <a:gd name="connsiteX2" fmla="*/ 1733551 w 3167063"/>
              <a:gd name="connsiteY2" fmla="*/ 609600 h 1233487"/>
              <a:gd name="connsiteX3" fmla="*/ 1933575 w 3167063"/>
              <a:gd name="connsiteY3" fmla="*/ 604837 h 1233487"/>
              <a:gd name="connsiteX4" fmla="*/ 1938337 w 3167063"/>
              <a:gd name="connsiteY4" fmla="*/ 742950 h 1233487"/>
              <a:gd name="connsiteX5" fmla="*/ 1962150 w 3167063"/>
              <a:gd name="connsiteY5" fmla="*/ 747712 h 1233487"/>
              <a:gd name="connsiteX6" fmla="*/ 1966913 w 3167063"/>
              <a:gd name="connsiteY6" fmla="*/ 895350 h 1233487"/>
              <a:gd name="connsiteX7" fmla="*/ 2295525 w 3167063"/>
              <a:gd name="connsiteY7" fmla="*/ 895350 h 1233487"/>
              <a:gd name="connsiteX8" fmla="*/ 2305050 w 3167063"/>
              <a:gd name="connsiteY8" fmla="*/ 1066800 h 1233487"/>
              <a:gd name="connsiteX9" fmla="*/ 2390775 w 3167063"/>
              <a:gd name="connsiteY9" fmla="*/ 1071562 h 1233487"/>
              <a:gd name="connsiteX10" fmla="*/ 2390775 w 3167063"/>
              <a:gd name="connsiteY10" fmla="*/ 1233487 h 1233487"/>
              <a:gd name="connsiteX11" fmla="*/ 3167063 w 3167063"/>
              <a:gd name="connsiteY11" fmla="*/ 1228725 h 1233487"/>
              <a:gd name="connsiteX12" fmla="*/ 3167063 w 3167063"/>
              <a:gd name="connsiteY12" fmla="*/ 1228725 h 1233487"/>
              <a:gd name="connsiteX0" fmla="*/ 0 w 3167063"/>
              <a:gd name="connsiteY0" fmla="*/ 0 h 1233487"/>
              <a:gd name="connsiteX1" fmla="*/ 1719263 w 3167063"/>
              <a:gd name="connsiteY1" fmla="*/ 457200 h 1233487"/>
              <a:gd name="connsiteX2" fmla="*/ 1733551 w 3167063"/>
              <a:gd name="connsiteY2" fmla="*/ 609600 h 1233487"/>
              <a:gd name="connsiteX3" fmla="*/ 1933575 w 3167063"/>
              <a:gd name="connsiteY3" fmla="*/ 604837 h 1233487"/>
              <a:gd name="connsiteX4" fmla="*/ 1938337 w 3167063"/>
              <a:gd name="connsiteY4" fmla="*/ 742950 h 1233487"/>
              <a:gd name="connsiteX5" fmla="*/ 1962150 w 3167063"/>
              <a:gd name="connsiteY5" fmla="*/ 747712 h 1233487"/>
              <a:gd name="connsiteX6" fmla="*/ 1966913 w 3167063"/>
              <a:gd name="connsiteY6" fmla="*/ 895350 h 1233487"/>
              <a:gd name="connsiteX7" fmla="*/ 2295525 w 3167063"/>
              <a:gd name="connsiteY7" fmla="*/ 895350 h 1233487"/>
              <a:gd name="connsiteX8" fmla="*/ 2305050 w 3167063"/>
              <a:gd name="connsiteY8" fmla="*/ 1066800 h 1233487"/>
              <a:gd name="connsiteX9" fmla="*/ 2390775 w 3167063"/>
              <a:gd name="connsiteY9" fmla="*/ 1071562 h 1233487"/>
              <a:gd name="connsiteX10" fmla="*/ 2390775 w 3167063"/>
              <a:gd name="connsiteY10" fmla="*/ 1233487 h 1233487"/>
              <a:gd name="connsiteX11" fmla="*/ 3167063 w 3167063"/>
              <a:gd name="connsiteY11" fmla="*/ 1228725 h 1233487"/>
              <a:gd name="connsiteX12" fmla="*/ 3167063 w 3167063"/>
              <a:gd name="connsiteY12" fmla="*/ 1228725 h 1233487"/>
              <a:gd name="connsiteX0" fmla="*/ 0 w 3167063"/>
              <a:gd name="connsiteY0" fmla="*/ 0 h 1233487"/>
              <a:gd name="connsiteX1" fmla="*/ 1738313 w 3167063"/>
              <a:gd name="connsiteY1" fmla="*/ 466725 h 1233487"/>
              <a:gd name="connsiteX2" fmla="*/ 1733551 w 3167063"/>
              <a:gd name="connsiteY2" fmla="*/ 609600 h 1233487"/>
              <a:gd name="connsiteX3" fmla="*/ 1933575 w 3167063"/>
              <a:gd name="connsiteY3" fmla="*/ 604837 h 1233487"/>
              <a:gd name="connsiteX4" fmla="*/ 1938337 w 3167063"/>
              <a:gd name="connsiteY4" fmla="*/ 742950 h 1233487"/>
              <a:gd name="connsiteX5" fmla="*/ 1962150 w 3167063"/>
              <a:gd name="connsiteY5" fmla="*/ 747712 h 1233487"/>
              <a:gd name="connsiteX6" fmla="*/ 1966913 w 3167063"/>
              <a:gd name="connsiteY6" fmla="*/ 895350 h 1233487"/>
              <a:gd name="connsiteX7" fmla="*/ 2295525 w 3167063"/>
              <a:gd name="connsiteY7" fmla="*/ 895350 h 1233487"/>
              <a:gd name="connsiteX8" fmla="*/ 2305050 w 3167063"/>
              <a:gd name="connsiteY8" fmla="*/ 1066800 h 1233487"/>
              <a:gd name="connsiteX9" fmla="*/ 2390775 w 3167063"/>
              <a:gd name="connsiteY9" fmla="*/ 1071562 h 1233487"/>
              <a:gd name="connsiteX10" fmla="*/ 2390775 w 3167063"/>
              <a:gd name="connsiteY10" fmla="*/ 1233487 h 1233487"/>
              <a:gd name="connsiteX11" fmla="*/ 3167063 w 3167063"/>
              <a:gd name="connsiteY11" fmla="*/ 1228725 h 1233487"/>
              <a:gd name="connsiteX12" fmla="*/ 3167063 w 3167063"/>
              <a:gd name="connsiteY12" fmla="*/ 1228725 h 1233487"/>
              <a:gd name="connsiteX0" fmla="*/ 0 w 3167063"/>
              <a:gd name="connsiteY0" fmla="*/ 0 h 1233487"/>
              <a:gd name="connsiteX1" fmla="*/ 1419225 w 3167063"/>
              <a:gd name="connsiteY1" fmla="*/ 447675 h 1233487"/>
              <a:gd name="connsiteX2" fmla="*/ 1738313 w 3167063"/>
              <a:gd name="connsiteY2" fmla="*/ 466725 h 1233487"/>
              <a:gd name="connsiteX3" fmla="*/ 1733551 w 3167063"/>
              <a:gd name="connsiteY3" fmla="*/ 609600 h 1233487"/>
              <a:gd name="connsiteX4" fmla="*/ 1933575 w 3167063"/>
              <a:gd name="connsiteY4" fmla="*/ 604837 h 1233487"/>
              <a:gd name="connsiteX5" fmla="*/ 1938337 w 3167063"/>
              <a:gd name="connsiteY5" fmla="*/ 742950 h 1233487"/>
              <a:gd name="connsiteX6" fmla="*/ 1962150 w 3167063"/>
              <a:gd name="connsiteY6" fmla="*/ 747712 h 1233487"/>
              <a:gd name="connsiteX7" fmla="*/ 1966913 w 3167063"/>
              <a:gd name="connsiteY7" fmla="*/ 895350 h 1233487"/>
              <a:gd name="connsiteX8" fmla="*/ 2295525 w 3167063"/>
              <a:gd name="connsiteY8" fmla="*/ 895350 h 1233487"/>
              <a:gd name="connsiteX9" fmla="*/ 2305050 w 3167063"/>
              <a:gd name="connsiteY9" fmla="*/ 1066800 h 1233487"/>
              <a:gd name="connsiteX10" fmla="*/ 2390775 w 3167063"/>
              <a:gd name="connsiteY10" fmla="*/ 1071562 h 1233487"/>
              <a:gd name="connsiteX11" fmla="*/ 2390775 w 3167063"/>
              <a:gd name="connsiteY11" fmla="*/ 1233487 h 1233487"/>
              <a:gd name="connsiteX12" fmla="*/ 3167063 w 3167063"/>
              <a:gd name="connsiteY12" fmla="*/ 1228725 h 1233487"/>
              <a:gd name="connsiteX13" fmla="*/ 3167063 w 3167063"/>
              <a:gd name="connsiteY13" fmla="*/ 1228725 h 1233487"/>
              <a:gd name="connsiteX0" fmla="*/ 0 w 3167063"/>
              <a:gd name="connsiteY0" fmla="*/ 0 h 1233487"/>
              <a:gd name="connsiteX1" fmla="*/ 1419225 w 3167063"/>
              <a:gd name="connsiteY1" fmla="*/ 447675 h 1233487"/>
              <a:gd name="connsiteX2" fmla="*/ 1738313 w 3167063"/>
              <a:gd name="connsiteY2" fmla="*/ 466725 h 1233487"/>
              <a:gd name="connsiteX3" fmla="*/ 1733551 w 3167063"/>
              <a:gd name="connsiteY3" fmla="*/ 609600 h 1233487"/>
              <a:gd name="connsiteX4" fmla="*/ 1933575 w 3167063"/>
              <a:gd name="connsiteY4" fmla="*/ 604837 h 1233487"/>
              <a:gd name="connsiteX5" fmla="*/ 1938337 w 3167063"/>
              <a:gd name="connsiteY5" fmla="*/ 742950 h 1233487"/>
              <a:gd name="connsiteX6" fmla="*/ 1962150 w 3167063"/>
              <a:gd name="connsiteY6" fmla="*/ 747712 h 1233487"/>
              <a:gd name="connsiteX7" fmla="*/ 1966913 w 3167063"/>
              <a:gd name="connsiteY7" fmla="*/ 895350 h 1233487"/>
              <a:gd name="connsiteX8" fmla="*/ 2295525 w 3167063"/>
              <a:gd name="connsiteY8" fmla="*/ 895350 h 1233487"/>
              <a:gd name="connsiteX9" fmla="*/ 2305050 w 3167063"/>
              <a:gd name="connsiteY9" fmla="*/ 1066800 h 1233487"/>
              <a:gd name="connsiteX10" fmla="*/ 2390775 w 3167063"/>
              <a:gd name="connsiteY10" fmla="*/ 1071562 h 1233487"/>
              <a:gd name="connsiteX11" fmla="*/ 2390775 w 3167063"/>
              <a:gd name="connsiteY11" fmla="*/ 1233487 h 1233487"/>
              <a:gd name="connsiteX12" fmla="*/ 3167063 w 3167063"/>
              <a:gd name="connsiteY12" fmla="*/ 1228725 h 1233487"/>
              <a:gd name="connsiteX13" fmla="*/ 3167063 w 3167063"/>
              <a:gd name="connsiteY13" fmla="*/ 1228725 h 1233487"/>
              <a:gd name="connsiteX0" fmla="*/ 0 w 3167063"/>
              <a:gd name="connsiteY0" fmla="*/ 0 h 1233487"/>
              <a:gd name="connsiteX1" fmla="*/ 1428750 w 3167063"/>
              <a:gd name="connsiteY1" fmla="*/ 466725 h 1233487"/>
              <a:gd name="connsiteX2" fmla="*/ 1738313 w 3167063"/>
              <a:gd name="connsiteY2" fmla="*/ 466725 h 1233487"/>
              <a:gd name="connsiteX3" fmla="*/ 1733551 w 3167063"/>
              <a:gd name="connsiteY3" fmla="*/ 609600 h 1233487"/>
              <a:gd name="connsiteX4" fmla="*/ 1933575 w 3167063"/>
              <a:gd name="connsiteY4" fmla="*/ 604837 h 1233487"/>
              <a:gd name="connsiteX5" fmla="*/ 1938337 w 3167063"/>
              <a:gd name="connsiteY5" fmla="*/ 742950 h 1233487"/>
              <a:gd name="connsiteX6" fmla="*/ 1962150 w 3167063"/>
              <a:gd name="connsiteY6" fmla="*/ 747712 h 1233487"/>
              <a:gd name="connsiteX7" fmla="*/ 1966913 w 3167063"/>
              <a:gd name="connsiteY7" fmla="*/ 895350 h 1233487"/>
              <a:gd name="connsiteX8" fmla="*/ 2295525 w 3167063"/>
              <a:gd name="connsiteY8" fmla="*/ 895350 h 1233487"/>
              <a:gd name="connsiteX9" fmla="*/ 2305050 w 3167063"/>
              <a:gd name="connsiteY9" fmla="*/ 1066800 h 1233487"/>
              <a:gd name="connsiteX10" fmla="*/ 2390775 w 3167063"/>
              <a:gd name="connsiteY10" fmla="*/ 1071562 h 1233487"/>
              <a:gd name="connsiteX11" fmla="*/ 2390775 w 3167063"/>
              <a:gd name="connsiteY11" fmla="*/ 1233487 h 1233487"/>
              <a:gd name="connsiteX12" fmla="*/ 3167063 w 3167063"/>
              <a:gd name="connsiteY12" fmla="*/ 1228725 h 1233487"/>
              <a:gd name="connsiteX13" fmla="*/ 3167063 w 3167063"/>
              <a:gd name="connsiteY13" fmla="*/ 1228725 h 1233487"/>
              <a:gd name="connsiteX0" fmla="*/ 0 w 3167063"/>
              <a:gd name="connsiteY0" fmla="*/ 0 h 1233487"/>
              <a:gd name="connsiteX1" fmla="*/ 1404938 w 3167063"/>
              <a:gd name="connsiteY1" fmla="*/ 357187 h 1233487"/>
              <a:gd name="connsiteX2" fmla="*/ 1428750 w 3167063"/>
              <a:gd name="connsiteY2" fmla="*/ 466725 h 1233487"/>
              <a:gd name="connsiteX3" fmla="*/ 1738313 w 3167063"/>
              <a:gd name="connsiteY3" fmla="*/ 466725 h 1233487"/>
              <a:gd name="connsiteX4" fmla="*/ 1733551 w 3167063"/>
              <a:gd name="connsiteY4" fmla="*/ 609600 h 1233487"/>
              <a:gd name="connsiteX5" fmla="*/ 1933575 w 3167063"/>
              <a:gd name="connsiteY5" fmla="*/ 604837 h 1233487"/>
              <a:gd name="connsiteX6" fmla="*/ 1938337 w 3167063"/>
              <a:gd name="connsiteY6" fmla="*/ 742950 h 1233487"/>
              <a:gd name="connsiteX7" fmla="*/ 1962150 w 3167063"/>
              <a:gd name="connsiteY7" fmla="*/ 747712 h 1233487"/>
              <a:gd name="connsiteX8" fmla="*/ 1966913 w 3167063"/>
              <a:gd name="connsiteY8" fmla="*/ 895350 h 1233487"/>
              <a:gd name="connsiteX9" fmla="*/ 2295525 w 3167063"/>
              <a:gd name="connsiteY9" fmla="*/ 895350 h 1233487"/>
              <a:gd name="connsiteX10" fmla="*/ 2305050 w 3167063"/>
              <a:gd name="connsiteY10" fmla="*/ 1066800 h 1233487"/>
              <a:gd name="connsiteX11" fmla="*/ 2390775 w 3167063"/>
              <a:gd name="connsiteY11" fmla="*/ 1071562 h 1233487"/>
              <a:gd name="connsiteX12" fmla="*/ 2390775 w 3167063"/>
              <a:gd name="connsiteY12" fmla="*/ 1233487 h 1233487"/>
              <a:gd name="connsiteX13" fmla="*/ 3167063 w 3167063"/>
              <a:gd name="connsiteY13" fmla="*/ 1228725 h 1233487"/>
              <a:gd name="connsiteX14" fmla="*/ 3167063 w 3167063"/>
              <a:gd name="connsiteY14" fmla="*/ 1228725 h 1233487"/>
              <a:gd name="connsiteX0" fmla="*/ 0 w 3167063"/>
              <a:gd name="connsiteY0" fmla="*/ 0 h 1233487"/>
              <a:gd name="connsiteX1" fmla="*/ 1404938 w 3167063"/>
              <a:gd name="connsiteY1" fmla="*/ 357187 h 1233487"/>
              <a:gd name="connsiteX2" fmla="*/ 1428750 w 3167063"/>
              <a:gd name="connsiteY2" fmla="*/ 466725 h 1233487"/>
              <a:gd name="connsiteX3" fmla="*/ 1738313 w 3167063"/>
              <a:gd name="connsiteY3" fmla="*/ 466725 h 1233487"/>
              <a:gd name="connsiteX4" fmla="*/ 1733551 w 3167063"/>
              <a:gd name="connsiteY4" fmla="*/ 609600 h 1233487"/>
              <a:gd name="connsiteX5" fmla="*/ 1933575 w 3167063"/>
              <a:gd name="connsiteY5" fmla="*/ 604837 h 1233487"/>
              <a:gd name="connsiteX6" fmla="*/ 1938337 w 3167063"/>
              <a:gd name="connsiteY6" fmla="*/ 742950 h 1233487"/>
              <a:gd name="connsiteX7" fmla="*/ 1962150 w 3167063"/>
              <a:gd name="connsiteY7" fmla="*/ 747712 h 1233487"/>
              <a:gd name="connsiteX8" fmla="*/ 1966913 w 3167063"/>
              <a:gd name="connsiteY8" fmla="*/ 895350 h 1233487"/>
              <a:gd name="connsiteX9" fmla="*/ 2295525 w 3167063"/>
              <a:gd name="connsiteY9" fmla="*/ 895350 h 1233487"/>
              <a:gd name="connsiteX10" fmla="*/ 2305050 w 3167063"/>
              <a:gd name="connsiteY10" fmla="*/ 1066800 h 1233487"/>
              <a:gd name="connsiteX11" fmla="*/ 2390775 w 3167063"/>
              <a:gd name="connsiteY11" fmla="*/ 1071562 h 1233487"/>
              <a:gd name="connsiteX12" fmla="*/ 2390775 w 3167063"/>
              <a:gd name="connsiteY12" fmla="*/ 1233487 h 1233487"/>
              <a:gd name="connsiteX13" fmla="*/ 3167063 w 3167063"/>
              <a:gd name="connsiteY13" fmla="*/ 1228725 h 1233487"/>
              <a:gd name="connsiteX14" fmla="*/ 3167063 w 3167063"/>
              <a:gd name="connsiteY14" fmla="*/ 1228725 h 1233487"/>
              <a:gd name="connsiteX0" fmla="*/ 0 w 3167063"/>
              <a:gd name="connsiteY0" fmla="*/ 0 h 1233487"/>
              <a:gd name="connsiteX1" fmla="*/ 1404938 w 3167063"/>
              <a:gd name="connsiteY1" fmla="*/ 357187 h 1233487"/>
              <a:gd name="connsiteX2" fmla="*/ 1414462 w 3167063"/>
              <a:gd name="connsiteY2" fmla="*/ 466725 h 1233487"/>
              <a:gd name="connsiteX3" fmla="*/ 1738313 w 3167063"/>
              <a:gd name="connsiteY3" fmla="*/ 466725 h 1233487"/>
              <a:gd name="connsiteX4" fmla="*/ 1733551 w 3167063"/>
              <a:gd name="connsiteY4" fmla="*/ 609600 h 1233487"/>
              <a:gd name="connsiteX5" fmla="*/ 1933575 w 3167063"/>
              <a:gd name="connsiteY5" fmla="*/ 604837 h 1233487"/>
              <a:gd name="connsiteX6" fmla="*/ 1938337 w 3167063"/>
              <a:gd name="connsiteY6" fmla="*/ 742950 h 1233487"/>
              <a:gd name="connsiteX7" fmla="*/ 1962150 w 3167063"/>
              <a:gd name="connsiteY7" fmla="*/ 747712 h 1233487"/>
              <a:gd name="connsiteX8" fmla="*/ 1966913 w 3167063"/>
              <a:gd name="connsiteY8" fmla="*/ 895350 h 1233487"/>
              <a:gd name="connsiteX9" fmla="*/ 2295525 w 3167063"/>
              <a:gd name="connsiteY9" fmla="*/ 895350 h 1233487"/>
              <a:gd name="connsiteX10" fmla="*/ 2305050 w 3167063"/>
              <a:gd name="connsiteY10" fmla="*/ 1066800 h 1233487"/>
              <a:gd name="connsiteX11" fmla="*/ 2390775 w 3167063"/>
              <a:gd name="connsiteY11" fmla="*/ 1071562 h 1233487"/>
              <a:gd name="connsiteX12" fmla="*/ 2390775 w 3167063"/>
              <a:gd name="connsiteY12" fmla="*/ 1233487 h 1233487"/>
              <a:gd name="connsiteX13" fmla="*/ 3167063 w 3167063"/>
              <a:gd name="connsiteY13" fmla="*/ 1228725 h 1233487"/>
              <a:gd name="connsiteX14" fmla="*/ 3167063 w 3167063"/>
              <a:gd name="connsiteY14" fmla="*/ 1228725 h 1233487"/>
              <a:gd name="connsiteX0" fmla="*/ 0 w 3167063"/>
              <a:gd name="connsiteY0" fmla="*/ 0 h 1233487"/>
              <a:gd name="connsiteX1" fmla="*/ 1176338 w 3167063"/>
              <a:gd name="connsiteY1" fmla="*/ 347662 h 1233487"/>
              <a:gd name="connsiteX2" fmla="*/ 1404938 w 3167063"/>
              <a:gd name="connsiteY2" fmla="*/ 357187 h 1233487"/>
              <a:gd name="connsiteX3" fmla="*/ 1414462 w 3167063"/>
              <a:gd name="connsiteY3" fmla="*/ 466725 h 1233487"/>
              <a:gd name="connsiteX4" fmla="*/ 1738313 w 3167063"/>
              <a:gd name="connsiteY4" fmla="*/ 466725 h 1233487"/>
              <a:gd name="connsiteX5" fmla="*/ 1733551 w 3167063"/>
              <a:gd name="connsiteY5" fmla="*/ 609600 h 1233487"/>
              <a:gd name="connsiteX6" fmla="*/ 1933575 w 3167063"/>
              <a:gd name="connsiteY6" fmla="*/ 604837 h 1233487"/>
              <a:gd name="connsiteX7" fmla="*/ 1938337 w 3167063"/>
              <a:gd name="connsiteY7" fmla="*/ 742950 h 1233487"/>
              <a:gd name="connsiteX8" fmla="*/ 1962150 w 3167063"/>
              <a:gd name="connsiteY8" fmla="*/ 747712 h 1233487"/>
              <a:gd name="connsiteX9" fmla="*/ 1966913 w 3167063"/>
              <a:gd name="connsiteY9" fmla="*/ 895350 h 1233487"/>
              <a:gd name="connsiteX10" fmla="*/ 2295525 w 3167063"/>
              <a:gd name="connsiteY10" fmla="*/ 895350 h 1233487"/>
              <a:gd name="connsiteX11" fmla="*/ 2305050 w 3167063"/>
              <a:gd name="connsiteY11" fmla="*/ 1066800 h 1233487"/>
              <a:gd name="connsiteX12" fmla="*/ 2390775 w 3167063"/>
              <a:gd name="connsiteY12" fmla="*/ 1071562 h 1233487"/>
              <a:gd name="connsiteX13" fmla="*/ 2390775 w 3167063"/>
              <a:gd name="connsiteY13" fmla="*/ 1233487 h 1233487"/>
              <a:gd name="connsiteX14" fmla="*/ 3167063 w 3167063"/>
              <a:gd name="connsiteY14" fmla="*/ 1228725 h 1233487"/>
              <a:gd name="connsiteX15" fmla="*/ 3167063 w 3167063"/>
              <a:gd name="connsiteY15" fmla="*/ 1228725 h 1233487"/>
              <a:gd name="connsiteX0" fmla="*/ 0 w 3167063"/>
              <a:gd name="connsiteY0" fmla="*/ 0 h 1233487"/>
              <a:gd name="connsiteX1" fmla="*/ 1176338 w 3167063"/>
              <a:gd name="connsiteY1" fmla="*/ 347662 h 1233487"/>
              <a:gd name="connsiteX2" fmla="*/ 1404938 w 3167063"/>
              <a:gd name="connsiteY2" fmla="*/ 357187 h 1233487"/>
              <a:gd name="connsiteX3" fmla="*/ 1414462 w 3167063"/>
              <a:gd name="connsiteY3" fmla="*/ 466725 h 1233487"/>
              <a:gd name="connsiteX4" fmla="*/ 1738313 w 3167063"/>
              <a:gd name="connsiteY4" fmla="*/ 466725 h 1233487"/>
              <a:gd name="connsiteX5" fmla="*/ 1733551 w 3167063"/>
              <a:gd name="connsiteY5" fmla="*/ 609600 h 1233487"/>
              <a:gd name="connsiteX6" fmla="*/ 1933575 w 3167063"/>
              <a:gd name="connsiteY6" fmla="*/ 604837 h 1233487"/>
              <a:gd name="connsiteX7" fmla="*/ 1938337 w 3167063"/>
              <a:gd name="connsiteY7" fmla="*/ 742950 h 1233487"/>
              <a:gd name="connsiteX8" fmla="*/ 1962150 w 3167063"/>
              <a:gd name="connsiteY8" fmla="*/ 747712 h 1233487"/>
              <a:gd name="connsiteX9" fmla="*/ 1966913 w 3167063"/>
              <a:gd name="connsiteY9" fmla="*/ 895350 h 1233487"/>
              <a:gd name="connsiteX10" fmla="*/ 2295525 w 3167063"/>
              <a:gd name="connsiteY10" fmla="*/ 895350 h 1233487"/>
              <a:gd name="connsiteX11" fmla="*/ 2305050 w 3167063"/>
              <a:gd name="connsiteY11" fmla="*/ 1066800 h 1233487"/>
              <a:gd name="connsiteX12" fmla="*/ 2390775 w 3167063"/>
              <a:gd name="connsiteY12" fmla="*/ 1071562 h 1233487"/>
              <a:gd name="connsiteX13" fmla="*/ 2390775 w 3167063"/>
              <a:gd name="connsiteY13" fmla="*/ 1233487 h 1233487"/>
              <a:gd name="connsiteX14" fmla="*/ 3167063 w 3167063"/>
              <a:gd name="connsiteY14" fmla="*/ 1228725 h 1233487"/>
              <a:gd name="connsiteX15" fmla="*/ 3167063 w 3167063"/>
              <a:gd name="connsiteY15" fmla="*/ 1228725 h 1233487"/>
              <a:gd name="connsiteX0" fmla="*/ 0 w 3167063"/>
              <a:gd name="connsiteY0" fmla="*/ 0 h 1233487"/>
              <a:gd name="connsiteX1" fmla="*/ 1157288 w 3167063"/>
              <a:gd name="connsiteY1" fmla="*/ 266700 h 1233487"/>
              <a:gd name="connsiteX2" fmla="*/ 1176338 w 3167063"/>
              <a:gd name="connsiteY2" fmla="*/ 347662 h 1233487"/>
              <a:gd name="connsiteX3" fmla="*/ 1404938 w 3167063"/>
              <a:gd name="connsiteY3" fmla="*/ 357187 h 1233487"/>
              <a:gd name="connsiteX4" fmla="*/ 1414462 w 3167063"/>
              <a:gd name="connsiteY4" fmla="*/ 466725 h 1233487"/>
              <a:gd name="connsiteX5" fmla="*/ 1738313 w 3167063"/>
              <a:gd name="connsiteY5" fmla="*/ 466725 h 1233487"/>
              <a:gd name="connsiteX6" fmla="*/ 1733551 w 3167063"/>
              <a:gd name="connsiteY6" fmla="*/ 609600 h 1233487"/>
              <a:gd name="connsiteX7" fmla="*/ 1933575 w 3167063"/>
              <a:gd name="connsiteY7" fmla="*/ 604837 h 1233487"/>
              <a:gd name="connsiteX8" fmla="*/ 1938337 w 3167063"/>
              <a:gd name="connsiteY8" fmla="*/ 742950 h 1233487"/>
              <a:gd name="connsiteX9" fmla="*/ 1962150 w 3167063"/>
              <a:gd name="connsiteY9" fmla="*/ 747712 h 1233487"/>
              <a:gd name="connsiteX10" fmla="*/ 1966913 w 3167063"/>
              <a:gd name="connsiteY10" fmla="*/ 895350 h 1233487"/>
              <a:gd name="connsiteX11" fmla="*/ 2295525 w 3167063"/>
              <a:gd name="connsiteY11" fmla="*/ 895350 h 1233487"/>
              <a:gd name="connsiteX12" fmla="*/ 2305050 w 3167063"/>
              <a:gd name="connsiteY12" fmla="*/ 1066800 h 1233487"/>
              <a:gd name="connsiteX13" fmla="*/ 2390775 w 3167063"/>
              <a:gd name="connsiteY13" fmla="*/ 1071562 h 1233487"/>
              <a:gd name="connsiteX14" fmla="*/ 2390775 w 3167063"/>
              <a:gd name="connsiteY14" fmla="*/ 1233487 h 1233487"/>
              <a:gd name="connsiteX15" fmla="*/ 3167063 w 3167063"/>
              <a:gd name="connsiteY15" fmla="*/ 1228725 h 1233487"/>
              <a:gd name="connsiteX16" fmla="*/ 3167063 w 3167063"/>
              <a:gd name="connsiteY16" fmla="*/ 1228725 h 1233487"/>
              <a:gd name="connsiteX0" fmla="*/ 0 w 3167063"/>
              <a:gd name="connsiteY0" fmla="*/ 0 h 1233487"/>
              <a:gd name="connsiteX1" fmla="*/ 1157288 w 3167063"/>
              <a:gd name="connsiteY1" fmla="*/ 266700 h 1233487"/>
              <a:gd name="connsiteX2" fmla="*/ 1176338 w 3167063"/>
              <a:gd name="connsiteY2" fmla="*/ 347662 h 1233487"/>
              <a:gd name="connsiteX3" fmla="*/ 1404938 w 3167063"/>
              <a:gd name="connsiteY3" fmla="*/ 357187 h 1233487"/>
              <a:gd name="connsiteX4" fmla="*/ 1414462 w 3167063"/>
              <a:gd name="connsiteY4" fmla="*/ 466725 h 1233487"/>
              <a:gd name="connsiteX5" fmla="*/ 1738313 w 3167063"/>
              <a:gd name="connsiteY5" fmla="*/ 466725 h 1233487"/>
              <a:gd name="connsiteX6" fmla="*/ 1733551 w 3167063"/>
              <a:gd name="connsiteY6" fmla="*/ 609600 h 1233487"/>
              <a:gd name="connsiteX7" fmla="*/ 1933575 w 3167063"/>
              <a:gd name="connsiteY7" fmla="*/ 604837 h 1233487"/>
              <a:gd name="connsiteX8" fmla="*/ 1938337 w 3167063"/>
              <a:gd name="connsiteY8" fmla="*/ 742950 h 1233487"/>
              <a:gd name="connsiteX9" fmla="*/ 1962150 w 3167063"/>
              <a:gd name="connsiteY9" fmla="*/ 747712 h 1233487"/>
              <a:gd name="connsiteX10" fmla="*/ 1966913 w 3167063"/>
              <a:gd name="connsiteY10" fmla="*/ 895350 h 1233487"/>
              <a:gd name="connsiteX11" fmla="*/ 2295525 w 3167063"/>
              <a:gd name="connsiteY11" fmla="*/ 895350 h 1233487"/>
              <a:gd name="connsiteX12" fmla="*/ 2305050 w 3167063"/>
              <a:gd name="connsiteY12" fmla="*/ 1066800 h 1233487"/>
              <a:gd name="connsiteX13" fmla="*/ 2390775 w 3167063"/>
              <a:gd name="connsiteY13" fmla="*/ 1071562 h 1233487"/>
              <a:gd name="connsiteX14" fmla="*/ 2390775 w 3167063"/>
              <a:gd name="connsiteY14" fmla="*/ 1233487 h 1233487"/>
              <a:gd name="connsiteX15" fmla="*/ 3167063 w 3167063"/>
              <a:gd name="connsiteY15" fmla="*/ 1228725 h 1233487"/>
              <a:gd name="connsiteX16" fmla="*/ 3167063 w 3167063"/>
              <a:gd name="connsiteY16" fmla="*/ 1228725 h 1233487"/>
              <a:gd name="connsiteX0" fmla="*/ 0 w 3167063"/>
              <a:gd name="connsiteY0" fmla="*/ 0 h 1233487"/>
              <a:gd name="connsiteX1" fmla="*/ 1157288 w 3167063"/>
              <a:gd name="connsiteY1" fmla="*/ 266700 h 1233487"/>
              <a:gd name="connsiteX2" fmla="*/ 1166813 w 3167063"/>
              <a:gd name="connsiteY2" fmla="*/ 357187 h 1233487"/>
              <a:gd name="connsiteX3" fmla="*/ 1404938 w 3167063"/>
              <a:gd name="connsiteY3" fmla="*/ 357187 h 1233487"/>
              <a:gd name="connsiteX4" fmla="*/ 1414462 w 3167063"/>
              <a:gd name="connsiteY4" fmla="*/ 466725 h 1233487"/>
              <a:gd name="connsiteX5" fmla="*/ 1738313 w 3167063"/>
              <a:gd name="connsiteY5" fmla="*/ 466725 h 1233487"/>
              <a:gd name="connsiteX6" fmla="*/ 1733551 w 3167063"/>
              <a:gd name="connsiteY6" fmla="*/ 609600 h 1233487"/>
              <a:gd name="connsiteX7" fmla="*/ 1933575 w 3167063"/>
              <a:gd name="connsiteY7" fmla="*/ 604837 h 1233487"/>
              <a:gd name="connsiteX8" fmla="*/ 1938337 w 3167063"/>
              <a:gd name="connsiteY8" fmla="*/ 742950 h 1233487"/>
              <a:gd name="connsiteX9" fmla="*/ 1962150 w 3167063"/>
              <a:gd name="connsiteY9" fmla="*/ 747712 h 1233487"/>
              <a:gd name="connsiteX10" fmla="*/ 1966913 w 3167063"/>
              <a:gd name="connsiteY10" fmla="*/ 895350 h 1233487"/>
              <a:gd name="connsiteX11" fmla="*/ 2295525 w 3167063"/>
              <a:gd name="connsiteY11" fmla="*/ 895350 h 1233487"/>
              <a:gd name="connsiteX12" fmla="*/ 2305050 w 3167063"/>
              <a:gd name="connsiteY12" fmla="*/ 1066800 h 1233487"/>
              <a:gd name="connsiteX13" fmla="*/ 2390775 w 3167063"/>
              <a:gd name="connsiteY13" fmla="*/ 1071562 h 1233487"/>
              <a:gd name="connsiteX14" fmla="*/ 2390775 w 3167063"/>
              <a:gd name="connsiteY14" fmla="*/ 1233487 h 1233487"/>
              <a:gd name="connsiteX15" fmla="*/ 3167063 w 3167063"/>
              <a:gd name="connsiteY15" fmla="*/ 1228725 h 1233487"/>
              <a:gd name="connsiteX16" fmla="*/ 3167063 w 3167063"/>
              <a:gd name="connsiteY16" fmla="*/ 1228725 h 1233487"/>
              <a:gd name="connsiteX0" fmla="*/ 0 w 3167063"/>
              <a:gd name="connsiteY0" fmla="*/ 0 h 1233487"/>
              <a:gd name="connsiteX1" fmla="*/ 1004888 w 3167063"/>
              <a:gd name="connsiteY1" fmla="*/ 252412 h 1233487"/>
              <a:gd name="connsiteX2" fmla="*/ 1157288 w 3167063"/>
              <a:gd name="connsiteY2" fmla="*/ 266700 h 1233487"/>
              <a:gd name="connsiteX3" fmla="*/ 1166813 w 3167063"/>
              <a:gd name="connsiteY3" fmla="*/ 357187 h 1233487"/>
              <a:gd name="connsiteX4" fmla="*/ 1404938 w 3167063"/>
              <a:gd name="connsiteY4" fmla="*/ 357187 h 1233487"/>
              <a:gd name="connsiteX5" fmla="*/ 1414462 w 3167063"/>
              <a:gd name="connsiteY5" fmla="*/ 466725 h 1233487"/>
              <a:gd name="connsiteX6" fmla="*/ 1738313 w 3167063"/>
              <a:gd name="connsiteY6" fmla="*/ 466725 h 1233487"/>
              <a:gd name="connsiteX7" fmla="*/ 1733551 w 3167063"/>
              <a:gd name="connsiteY7" fmla="*/ 609600 h 1233487"/>
              <a:gd name="connsiteX8" fmla="*/ 1933575 w 3167063"/>
              <a:gd name="connsiteY8" fmla="*/ 604837 h 1233487"/>
              <a:gd name="connsiteX9" fmla="*/ 1938337 w 3167063"/>
              <a:gd name="connsiteY9" fmla="*/ 742950 h 1233487"/>
              <a:gd name="connsiteX10" fmla="*/ 1962150 w 3167063"/>
              <a:gd name="connsiteY10" fmla="*/ 747712 h 1233487"/>
              <a:gd name="connsiteX11" fmla="*/ 1966913 w 3167063"/>
              <a:gd name="connsiteY11" fmla="*/ 895350 h 1233487"/>
              <a:gd name="connsiteX12" fmla="*/ 2295525 w 3167063"/>
              <a:gd name="connsiteY12" fmla="*/ 895350 h 1233487"/>
              <a:gd name="connsiteX13" fmla="*/ 2305050 w 3167063"/>
              <a:gd name="connsiteY13" fmla="*/ 1066800 h 1233487"/>
              <a:gd name="connsiteX14" fmla="*/ 2390775 w 3167063"/>
              <a:gd name="connsiteY14" fmla="*/ 1071562 h 1233487"/>
              <a:gd name="connsiteX15" fmla="*/ 2390775 w 3167063"/>
              <a:gd name="connsiteY15" fmla="*/ 1233487 h 1233487"/>
              <a:gd name="connsiteX16" fmla="*/ 3167063 w 3167063"/>
              <a:gd name="connsiteY16" fmla="*/ 1228725 h 1233487"/>
              <a:gd name="connsiteX17" fmla="*/ 3167063 w 3167063"/>
              <a:gd name="connsiteY17" fmla="*/ 1228725 h 1233487"/>
              <a:gd name="connsiteX0" fmla="*/ 0 w 3167063"/>
              <a:gd name="connsiteY0" fmla="*/ 0 h 1233487"/>
              <a:gd name="connsiteX1" fmla="*/ 1004888 w 3167063"/>
              <a:gd name="connsiteY1" fmla="*/ 252412 h 1233487"/>
              <a:gd name="connsiteX2" fmla="*/ 1157288 w 3167063"/>
              <a:gd name="connsiteY2" fmla="*/ 266700 h 1233487"/>
              <a:gd name="connsiteX3" fmla="*/ 1166813 w 3167063"/>
              <a:gd name="connsiteY3" fmla="*/ 357187 h 1233487"/>
              <a:gd name="connsiteX4" fmla="*/ 1404938 w 3167063"/>
              <a:gd name="connsiteY4" fmla="*/ 357187 h 1233487"/>
              <a:gd name="connsiteX5" fmla="*/ 1414462 w 3167063"/>
              <a:gd name="connsiteY5" fmla="*/ 466725 h 1233487"/>
              <a:gd name="connsiteX6" fmla="*/ 1738313 w 3167063"/>
              <a:gd name="connsiteY6" fmla="*/ 466725 h 1233487"/>
              <a:gd name="connsiteX7" fmla="*/ 1733551 w 3167063"/>
              <a:gd name="connsiteY7" fmla="*/ 609600 h 1233487"/>
              <a:gd name="connsiteX8" fmla="*/ 1933575 w 3167063"/>
              <a:gd name="connsiteY8" fmla="*/ 604837 h 1233487"/>
              <a:gd name="connsiteX9" fmla="*/ 1938337 w 3167063"/>
              <a:gd name="connsiteY9" fmla="*/ 742950 h 1233487"/>
              <a:gd name="connsiteX10" fmla="*/ 1962150 w 3167063"/>
              <a:gd name="connsiteY10" fmla="*/ 747712 h 1233487"/>
              <a:gd name="connsiteX11" fmla="*/ 1966913 w 3167063"/>
              <a:gd name="connsiteY11" fmla="*/ 895350 h 1233487"/>
              <a:gd name="connsiteX12" fmla="*/ 2295525 w 3167063"/>
              <a:gd name="connsiteY12" fmla="*/ 895350 h 1233487"/>
              <a:gd name="connsiteX13" fmla="*/ 2305050 w 3167063"/>
              <a:gd name="connsiteY13" fmla="*/ 1066800 h 1233487"/>
              <a:gd name="connsiteX14" fmla="*/ 2390775 w 3167063"/>
              <a:gd name="connsiteY14" fmla="*/ 1071562 h 1233487"/>
              <a:gd name="connsiteX15" fmla="*/ 2390775 w 3167063"/>
              <a:gd name="connsiteY15" fmla="*/ 1233487 h 1233487"/>
              <a:gd name="connsiteX16" fmla="*/ 3167063 w 3167063"/>
              <a:gd name="connsiteY16" fmla="*/ 1228725 h 1233487"/>
              <a:gd name="connsiteX17" fmla="*/ 3167063 w 3167063"/>
              <a:gd name="connsiteY17" fmla="*/ 1228725 h 1233487"/>
              <a:gd name="connsiteX0" fmla="*/ 0 w 3167063"/>
              <a:gd name="connsiteY0" fmla="*/ 0 h 1233487"/>
              <a:gd name="connsiteX1" fmla="*/ 1009651 w 3167063"/>
              <a:gd name="connsiteY1" fmla="*/ 266699 h 1233487"/>
              <a:gd name="connsiteX2" fmla="*/ 1157288 w 3167063"/>
              <a:gd name="connsiteY2" fmla="*/ 266700 h 1233487"/>
              <a:gd name="connsiteX3" fmla="*/ 1166813 w 3167063"/>
              <a:gd name="connsiteY3" fmla="*/ 357187 h 1233487"/>
              <a:gd name="connsiteX4" fmla="*/ 1404938 w 3167063"/>
              <a:gd name="connsiteY4" fmla="*/ 357187 h 1233487"/>
              <a:gd name="connsiteX5" fmla="*/ 1414462 w 3167063"/>
              <a:gd name="connsiteY5" fmla="*/ 466725 h 1233487"/>
              <a:gd name="connsiteX6" fmla="*/ 1738313 w 3167063"/>
              <a:gd name="connsiteY6" fmla="*/ 466725 h 1233487"/>
              <a:gd name="connsiteX7" fmla="*/ 1733551 w 3167063"/>
              <a:gd name="connsiteY7" fmla="*/ 609600 h 1233487"/>
              <a:gd name="connsiteX8" fmla="*/ 1933575 w 3167063"/>
              <a:gd name="connsiteY8" fmla="*/ 604837 h 1233487"/>
              <a:gd name="connsiteX9" fmla="*/ 1938337 w 3167063"/>
              <a:gd name="connsiteY9" fmla="*/ 742950 h 1233487"/>
              <a:gd name="connsiteX10" fmla="*/ 1962150 w 3167063"/>
              <a:gd name="connsiteY10" fmla="*/ 747712 h 1233487"/>
              <a:gd name="connsiteX11" fmla="*/ 1966913 w 3167063"/>
              <a:gd name="connsiteY11" fmla="*/ 895350 h 1233487"/>
              <a:gd name="connsiteX12" fmla="*/ 2295525 w 3167063"/>
              <a:gd name="connsiteY12" fmla="*/ 895350 h 1233487"/>
              <a:gd name="connsiteX13" fmla="*/ 2305050 w 3167063"/>
              <a:gd name="connsiteY13" fmla="*/ 1066800 h 1233487"/>
              <a:gd name="connsiteX14" fmla="*/ 2390775 w 3167063"/>
              <a:gd name="connsiteY14" fmla="*/ 1071562 h 1233487"/>
              <a:gd name="connsiteX15" fmla="*/ 2390775 w 3167063"/>
              <a:gd name="connsiteY15" fmla="*/ 1233487 h 1233487"/>
              <a:gd name="connsiteX16" fmla="*/ 3167063 w 3167063"/>
              <a:gd name="connsiteY16" fmla="*/ 1228725 h 1233487"/>
              <a:gd name="connsiteX17" fmla="*/ 3167063 w 3167063"/>
              <a:gd name="connsiteY17" fmla="*/ 1228725 h 1233487"/>
              <a:gd name="connsiteX0" fmla="*/ 0 w 3167063"/>
              <a:gd name="connsiteY0" fmla="*/ 0 h 1233487"/>
              <a:gd name="connsiteX1" fmla="*/ 1000125 w 3167063"/>
              <a:gd name="connsiteY1" fmla="*/ 185737 h 1233487"/>
              <a:gd name="connsiteX2" fmla="*/ 1009651 w 3167063"/>
              <a:gd name="connsiteY2" fmla="*/ 266699 h 1233487"/>
              <a:gd name="connsiteX3" fmla="*/ 1157288 w 3167063"/>
              <a:gd name="connsiteY3" fmla="*/ 266700 h 1233487"/>
              <a:gd name="connsiteX4" fmla="*/ 1166813 w 3167063"/>
              <a:gd name="connsiteY4" fmla="*/ 357187 h 1233487"/>
              <a:gd name="connsiteX5" fmla="*/ 1404938 w 3167063"/>
              <a:gd name="connsiteY5" fmla="*/ 357187 h 1233487"/>
              <a:gd name="connsiteX6" fmla="*/ 1414462 w 3167063"/>
              <a:gd name="connsiteY6" fmla="*/ 466725 h 1233487"/>
              <a:gd name="connsiteX7" fmla="*/ 1738313 w 3167063"/>
              <a:gd name="connsiteY7" fmla="*/ 466725 h 1233487"/>
              <a:gd name="connsiteX8" fmla="*/ 1733551 w 3167063"/>
              <a:gd name="connsiteY8" fmla="*/ 609600 h 1233487"/>
              <a:gd name="connsiteX9" fmla="*/ 1933575 w 3167063"/>
              <a:gd name="connsiteY9" fmla="*/ 604837 h 1233487"/>
              <a:gd name="connsiteX10" fmla="*/ 1938337 w 3167063"/>
              <a:gd name="connsiteY10" fmla="*/ 742950 h 1233487"/>
              <a:gd name="connsiteX11" fmla="*/ 1962150 w 3167063"/>
              <a:gd name="connsiteY11" fmla="*/ 747712 h 1233487"/>
              <a:gd name="connsiteX12" fmla="*/ 1966913 w 3167063"/>
              <a:gd name="connsiteY12" fmla="*/ 895350 h 1233487"/>
              <a:gd name="connsiteX13" fmla="*/ 2295525 w 3167063"/>
              <a:gd name="connsiteY13" fmla="*/ 895350 h 1233487"/>
              <a:gd name="connsiteX14" fmla="*/ 2305050 w 3167063"/>
              <a:gd name="connsiteY14" fmla="*/ 1066800 h 1233487"/>
              <a:gd name="connsiteX15" fmla="*/ 2390775 w 3167063"/>
              <a:gd name="connsiteY15" fmla="*/ 1071562 h 1233487"/>
              <a:gd name="connsiteX16" fmla="*/ 2390775 w 3167063"/>
              <a:gd name="connsiteY16" fmla="*/ 1233487 h 1233487"/>
              <a:gd name="connsiteX17" fmla="*/ 3167063 w 3167063"/>
              <a:gd name="connsiteY17" fmla="*/ 1228725 h 1233487"/>
              <a:gd name="connsiteX18" fmla="*/ 3167063 w 3167063"/>
              <a:gd name="connsiteY18" fmla="*/ 1228725 h 1233487"/>
              <a:gd name="connsiteX0" fmla="*/ 0 w 3167063"/>
              <a:gd name="connsiteY0" fmla="*/ 0 h 1233487"/>
              <a:gd name="connsiteX1" fmla="*/ 1000125 w 3167063"/>
              <a:gd name="connsiteY1" fmla="*/ 185737 h 1233487"/>
              <a:gd name="connsiteX2" fmla="*/ 1009651 w 3167063"/>
              <a:gd name="connsiteY2" fmla="*/ 266699 h 1233487"/>
              <a:gd name="connsiteX3" fmla="*/ 1157288 w 3167063"/>
              <a:gd name="connsiteY3" fmla="*/ 266700 h 1233487"/>
              <a:gd name="connsiteX4" fmla="*/ 1166813 w 3167063"/>
              <a:gd name="connsiteY4" fmla="*/ 357187 h 1233487"/>
              <a:gd name="connsiteX5" fmla="*/ 1404938 w 3167063"/>
              <a:gd name="connsiteY5" fmla="*/ 357187 h 1233487"/>
              <a:gd name="connsiteX6" fmla="*/ 1414462 w 3167063"/>
              <a:gd name="connsiteY6" fmla="*/ 466725 h 1233487"/>
              <a:gd name="connsiteX7" fmla="*/ 1738313 w 3167063"/>
              <a:gd name="connsiteY7" fmla="*/ 466725 h 1233487"/>
              <a:gd name="connsiteX8" fmla="*/ 1733551 w 3167063"/>
              <a:gd name="connsiteY8" fmla="*/ 609600 h 1233487"/>
              <a:gd name="connsiteX9" fmla="*/ 1933575 w 3167063"/>
              <a:gd name="connsiteY9" fmla="*/ 604837 h 1233487"/>
              <a:gd name="connsiteX10" fmla="*/ 1938337 w 3167063"/>
              <a:gd name="connsiteY10" fmla="*/ 742950 h 1233487"/>
              <a:gd name="connsiteX11" fmla="*/ 1962150 w 3167063"/>
              <a:gd name="connsiteY11" fmla="*/ 747712 h 1233487"/>
              <a:gd name="connsiteX12" fmla="*/ 1966913 w 3167063"/>
              <a:gd name="connsiteY12" fmla="*/ 895350 h 1233487"/>
              <a:gd name="connsiteX13" fmla="*/ 2295525 w 3167063"/>
              <a:gd name="connsiteY13" fmla="*/ 895350 h 1233487"/>
              <a:gd name="connsiteX14" fmla="*/ 2305050 w 3167063"/>
              <a:gd name="connsiteY14" fmla="*/ 1066800 h 1233487"/>
              <a:gd name="connsiteX15" fmla="*/ 2390775 w 3167063"/>
              <a:gd name="connsiteY15" fmla="*/ 1071562 h 1233487"/>
              <a:gd name="connsiteX16" fmla="*/ 2390775 w 3167063"/>
              <a:gd name="connsiteY16" fmla="*/ 1233487 h 1233487"/>
              <a:gd name="connsiteX17" fmla="*/ 3167063 w 3167063"/>
              <a:gd name="connsiteY17" fmla="*/ 1228725 h 1233487"/>
              <a:gd name="connsiteX18" fmla="*/ 3167063 w 3167063"/>
              <a:gd name="connsiteY18" fmla="*/ 1228725 h 1233487"/>
              <a:gd name="connsiteX0" fmla="*/ 0 w 3167063"/>
              <a:gd name="connsiteY0" fmla="*/ 0 h 1233487"/>
              <a:gd name="connsiteX1" fmla="*/ 1004888 w 3167063"/>
              <a:gd name="connsiteY1" fmla="*/ 185737 h 1233487"/>
              <a:gd name="connsiteX2" fmla="*/ 1009651 w 3167063"/>
              <a:gd name="connsiteY2" fmla="*/ 266699 h 1233487"/>
              <a:gd name="connsiteX3" fmla="*/ 1157288 w 3167063"/>
              <a:gd name="connsiteY3" fmla="*/ 266700 h 1233487"/>
              <a:gd name="connsiteX4" fmla="*/ 1166813 w 3167063"/>
              <a:gd name="connsiteY4" fmla="*/ 357187 h 1233487"/>
              <a:gd name="connsiteX5" fmla="*/ 1404938 w 3167063"/>
              <a:gd name="connsiteY5" fmla="*/ 357187 h 1233487"/>
              <a:gd name="connsiteX6" fmla="*/ 1414462 w 3167063"/>
              <a:gd name="connsiteY6" fmla="*/ 466725 h 1233487"/>
              <a:gd name="connsiteX7" fmla="*/ 1738313 w 3167063"/>
              <a:gd name="connsiteY7" fmla="*/ 466725 h 1233487"/>
              <a:gd name="connsiteX8" fmla="*/ 1733551 w 3167063"/>
              <a:gd name="connsiteY8" fmla="*/ 609600 h 1233487"/>
              <a:gd name="connsiteX9" fmla="*/ 1933575 w 3167063"/>
              <a:gd name="connsiteY9" fmla="*/ 604837 h 1233487"/>
              <a:gd name="connsiteX10" fmla="*/ 1938337 w 3167063"/>
              <a:gd name="connsiteY10" fmla="*/ 742950 h 1233487"/>
              <a:gd name="connsiteX11" fmla="*/ 1962150 w 3167063"/>
              <a:gd name="connsiteY11" fmla="*/ 747712 h 1233487"/>
              <a:gd name="connsiteX12" fmla="*/ 1966913 w 3167063"/>
              <a:gd name="connsiteY12" fmla="*/ 895350 h 1233487"/>
              <a:gd name="connsiteX13" fmla="*/ 2295525 w 3167063"/>
              <a:gd name="connsiteY13" fmla="*/ 895350 h 1233487"/>
              <a:gd name="connsiteX14" fmla="*/ 2305050 w 3167063"/>
              <a:gd name="connsiteY14" fmla="*/ 1066800 h 1233487"/>
              <a:gd name="connsiteX15" fmla="*/ 2390775 w 3167063"/>
              <a:gd name="connsiteY15" fmla="*/ 1071562 h 1233487"/>
              <a:gd name="connsiteX16" fmla="*/ 2390775 w 3167063"/>
              <a:gd name="connsiteY16" fmla="*/ 1233487 h 1233487"/>
              <a:gd name="connsiteX17" fmla="*/ 3167063 w 3167063"/>
              <a:gd name="connsiteY17" fmla="*/ 1228725 h 1233487"/>
              <a:gd name="connsiteX18" fmla="*/ 3167063 w 3167063"/>
              <a:gd name="connsiteY18" fmla="*/ 1228725 h 1233487"/>
              <a:gd name="connsiteX0" fmla="*/ 0 w 3167063"/>
              <a:gd name="connsiteY0" fmla="*/ 0 h 1233487"/>
              <a:gd name="connsiteX1" fmla="*/ 623888 w 3167063"/>
              <a:gd name="connsiteY1" fmla="*/ 171450 h 1233487"/>
              <a:gd name="connsiteX2" fmla="*/ 1004888 w 3167063"/>
              <a:gd name="connsiteY2" fmla="*/ 185737 h 1233487"/>
              <a:gd name="connsiteX3" fmla="*/ 1009651 w 3167063"/>
              <a:gd name="connsiteY3" fmla="*/ 266699 h 1233487"/>
              <a:gd name="connsiteX4" fmla="*/ 1157288 w 3167063"/>
              <a:gd name="connsiteY4" fmla="*/ 266700 h 1233487"/>
              <a:gd name="connsiteX5" fmla="*/ 1166813 w 3167063"/>
              <a:gd name="connsiteY5" fmla="*/ 357187 h 1233487"/>
              <a:gd name="connsiteX6" fmla="*/ 1404938 w 3167063"/>
              <a:gd name="connsiteY6" fmla="*/ 357187 h 1233487"/>
              <a:gd name="connsiteX7" fmla="*/ 1414462 w 3167063"/>
              <a:gd name="connsiteY7" fmla="*/ 466725 h 1233487"/>
              <a:gd name="connsiteX8" fmla="*/ 1738313 w 3167063"/>
              <a:gd name="connsiteY8" fmla="*/ 466725 h 1233487"/>
              <a:gd name="connsiteX9" fmla="*/ 1733551 w 3167063"/>
              <a:gd name="connsiteY9" fmla="*/ 609600 h 1233487"/>
              <a:gd name="connsiteX10" fmla="*/ 1933575 w 3167063"/>
              <a:gd name="connsiteY10" fmla="*/ 604837 h 1233487"/>
              <a:gd name="connsiteX11" fmla="*/ 1938337 w 3167063"/>
              <a:gd name="connsiteY11" fmla="*/ 742950 h 1233487"/>
              <a:gd name="connsiteX12" fmla="*/ 1962150 w 3167063"/>
              <a:gd name="connsiteY12" fmla="*/ 747712 h 1233487"/>
              <a:gd name="connsiteX13" fmla="*/ 1966913 w 3167063"/>
              <a:gd name="connsiteY13" fmla="*/ 895350 h 1233487"/>
              <a:gd name="connsiteX14" fmla="*/ 2295525 w 3167063"/>
              <a:gd name="connsiteY14" fmla="*/ 895350 h 1233487"/>
              <a:gd name="connsiteX15" fmla="*/ 2305050 w 3167063"/>
              <a:gd name="connsiteY15" fmla="*/ 1066800 h 1233487"/>
              <a:gd name="connsiteX16" fmla="*/ 2390775 w 3167063"/>
              <a:gd name="connsiteY16" fmla="*/ 1071562 h 1233487"/>
              <a:gd name="connsiteX17" fmla="*/ 2390775 w 3167063"/>
              <a:gd name="connsiteY17" fmla="*/ 1233487 h 1233487"/>
              <a:gd name="connsiteX18" fmla="*/ 3167063 w 3167063"/>
              <a:gd name="connsiteY18" fmla="*/ 1228725 h 1233487"/>
              <a:gd name="connsiteX19" fmla="*/ 3167063 w 3167063"/>
              <a:gd name="connsiteY19" fmla="*/ 1228725 h 1233487"/>
              <a:gd name="connsiteX0" fmla="*/ 0 w 3167063"/>
              <a:gd name="connsiteY0" fmla="*/ 0 h 1233487"/>
              <a:gd name="connsiteX1" fmla="*/ 623888 w 3167063"/>
              <a:gd name="connsiteY1" fmla="*/ 171450 h 1233487"/>
              <a:gd name="connsiteX2" fmla="*/ 1004888 w 3167063"/>
              <a:gd name="connsiteY2" fmla="*/ 185737 h 1233487"/>
              <a:gd name="connsiteX3" fmla="*/ 1009651 w 3167063"/>
              <a:gd name="connsiteY3" fmla="*/ 266699 h 1233487"/>
              <a:gd name="connsiteX4" fmla="*/ 1157288 w 3167063"/>
              <a:gd name="connsiteY4" fmla="*/ 266700 h 1233487"/>
              <a:gd name="connsiteX5" fmla="*/ 1166813 w 3167063"/>
              <a:gd name="connsiteY5" fmla="*/ 357187 h 1233487"/>
              <a:gd name="connsiteX6" fmla="*/ 1404938 w 3167063"/>
              <a:gd name="connsiteY6" fmla="*/ 357187 h 1233487"/>
              <a:gd name="connsiteX7" fmla="*/ 1414462 w 3167063"/>
              <a:gd name="connsiteY7" fmla="*/ 466725 h 1233487"/>
              <a:gd name="connsiteX8" fmla="*/ 1738313 w 3167063"/>
              <a:gd name="connsiteY8" fmla="*/ 466725 h 1233487"/>
              <a:gd name="connsiteX9" fmla="*/ 1733551 w 3167063"/>
              <a:gd name="connsiteY9" fmla="*/ 609600 h 1233487"/>
              <a:gd name="connsiteX10" fmla="*/ 1933575 w 3167063"/>
              <a:gd name="connsiteY10" fmla="*/ 604837 h 1233487"/>
              <a:gd name="connsiteX11" fmla="*/ 1938337 w 3167063"/>
              <a:gd name="connsiteY11" fmla="*/ 742950 h 1233487"/>
              <a:gd name="connsiteX12" fmla="*/ 1962150 w 3167063"/>
              <a:gd name="connsiteY12" fmla="*/ 747712 h 1233487"/>
              <a:gd name="connsiteX13" fmla="*/ 1966913 w 3167063"/>
              <a:gd name="connsiteY13" fmla="*/ 895350 h 1233487"/>
              <a:gd name="connsiteX14" fmla="*/ 2295525 w 3167063"/>
              <a:gd name="connsiteY14" fmla="*/ 895350 h 1233487"/>
              <a:gd name="connsiteX15" fmla="*/ 2305050 w 3167063"/>
              <a:gd name="connsiteY15" fmla="*/ 1066800 h 1233487"/>
              <a:gd name="connsiteX16" fmla="*/ 2390775 w 3167063"/>
              <a:gd name="connsiteY16" fmla="*/ 1071562 h 1233487"/>
              <a:gd name="connsiteX17" fmla="*/ 2390775 w 3167063"/>
              <a:gd name="connsiteY17" fmla="*/ 1233487 h 1233487"/>
              <a:gd name="connsiteX18" fmla="*/ 3167063 w 3167063"/>
              <a:gd name="connsiteY18" fmla="*/ 1228725 h 1233487"/>
              <a:gd name="connsiteX19" fmla="*/ 3167063 w 3167063"/>
              <a:gd name="connsiteY19" fmla="*/ 1228725 h 1233487"/>
              <a:gd name="connsiteX0" fmla="*/ 0 w 3167063"/>
              <a:gd name="connsiteY0" fmla="*/ 0 h 1233487"/>
              <a:gd name="connsiteX1" fmla="*/ 619125 w 3167063"/>
              <a:gd name="connsiteY1" fmla="*/ 90487 h 1233487"/>
              <a:gd name="connsiteX2" fmla="*/ 623888 w 3167063"/>
              <a:gd name="connsiteY2" fmla="*/ 171450 h 1233487"/>
              <a:gd name="connsiteX3" fmla="*/ 1004888 w 3167063"/>
              <a:gd name="connsiteY3" fmla="*/ 185737 h 1233487"/>
              <a:gd name="connsiteX4" fmla="*/ 1009651 w 3167063"/>
              <a:gd name="connsiteY4" fmla="*/ 266699 h 1233487"/>
              <a:gd name="connsiteX5" fmla="*/ 1157288 w 3167063"/>
              <a:gd name="connsiteY5" fmla="*/ 266700 h 1233487"/>
              <a:gd name="connsiteX6" fmla="*/ 1166813 w 3167063"/>
              <a:gd name="connsiteY6" fmla="*/ 357187 h 1233487"/>
              <a:gd name="connsiteX7" fmla="*/ 1404938 w 3167063"/>
              <a:gd name="connsiteY7" fmla="*/ 357187 h 1233487"/>
              <a:gd name="connsiteX8" fmla="*/ 1414462 w 3167063"/>
              <a:gd name="connsiteY8" fmla="*/ 466725 h 1233487"/>
              <a:gd name="connsiteX9" fmla="*/ 1738313 w 3167063"/>
              <a:gd name="connsiteY9" fmla="*/ 466725 h 1233487"/>
              <a:gd name="connsiteX10" fmla="*/ 1733551 w 3167063"/>
              <a:gd name="connsiteY10" fmla="*/ 609600 h 1233487"/>
              <a:gd name="connsiteX11" fmla="*/ 1933575 w 3167063"/>
              <a:gd name="connsiteY11" fmla="*/ 604837 h 1233487"/>
              <a:gd name="connsiteX12" fmla="*/ 1938337 w 3167063"/>
              <a:gd name="connsiteY12" fmla="*/ 742950 h 1233487"/>
              <a:gd name="connsiteX13" fmla="*/ 1962150 w 3167063"/>
              <a:gd name="connsiteY13" fmla="*/ 747712 h 1233487"/>
              <a:gd name="connsiteX14" fmla="*/ 1966913 w 3167063"/>
              <a:gd name="connsiteY14" fmla="*/ 895350 h 1233487"/>
              <a:gd name="connsiteX15" fmla="*/ 2295525 w 3167063"/>
              <a:gd name="connsiteY15" fmla="*/ 895350 h 1233487"/>
              <a:gd name="connsiteX16" fmla="*/ 2305050 w 3167063"/>
              <a:gd name="connsiteY16" fmla="*/ 1066800 h 1233487"/>
              <a:gd name="connsiteX17" fmla="*/ 2390775 w 3167063"/>
              <a:gd name="connsiteY17" fmla="*/ 1071562 h 1233487"/>
              <a:gd name="connsiteX18" fmla="*/ 2390775 w 3167063"/>
              <a:gd name="connsiteY18" fmla="*/ 1233487 h 1233487"/>
              <a:gd name="connsiteX19" fmla="*/ 3167063 w 3167063"/>
              <a:gd name="connsiteY19" fmla="*/ 1228725 h 1233487"/>
              <a:gd name="connsiteX20" fmla="*/ 3167063 w 3167063"/>
              <a:gd name="connsiteY20" fmla="*/ 1228725 h 1233487"/>
              <a:gd name="connsiteX0" fmla="*/ 0 w 3167063"/>
              <a:gd name="connsiteY0" fmla="*/ 0 h 1233487"/>
              <a:gd name="connsiteX1" fmla="*/ 619125 w 3167063"/>
              <a:gd name="connsiteY1" fmla="*/ 90487 h 1233487"/>
              <a:gd name="connsiteX2" fmla="*/ 623888 w 3167063"/>
              <a:gd name="connsiteY2" fmla="*/ 171450 h 1233487"/>
              <a:gd name="connsiteX3" fmla="*/ 1004888 w 3167063"/>
              <a:gd name="connsiteY3" fmla="*/ 185737 h 1233487"/>
              <a:gd name="connsiteX4" fmla="*/ 1009651 w 3167063"/>
              <a:gd name="connsiteY4" fmla="*/ 266699 h 1233487"/>
              <a:gd name="connsiteX5" fmla="*/ 1157288 w 3167063"/>
              <a:gd name="connsiteY5" fmla="*/ 266700 h 1233487"/>
              <a:gd name="connsiteX6" fmla="*/ 1166813 w 3167063"/>
              <a:gd name="connsiteY6" fmla="*/ 357187 h 1233487"/>
              <a:gd name="connsiteX7" fmla="*/ 1404938 w 3167063"/>
              <a:gd name="connsiteY7" fmla="*/ 357187 h 1233487"/>
              <a:gd name="connsiteX8" fmla="*/ 1414462 w 3167063"/>
              <a:gd name="connsiteY8" fmla="*/ 466725 h 1233487"/>
              <a:gd name="connsiteX9" fmla="*/ 1738313 w 3167063"/>
              <a:gd name="connsiteY9" fmla="*/ 466725 h 1233487"/>
              <a:gd name="connsiteX10" fmla="*/ 1733551 w 3167063"/>
              <a:gd name="connsiteY10" fmla="*/ 609600 h 1233487"/>
              <a:gd name="connsiteX11" fmla="*/ 1933575 w 3167063"/>
              <a:gd name="connsiteY11" fmla="*/ 604837 h 1233487"/>
              <a:gd name="connsiteX12" fmla="*/ 1938337 w 3167063"/>
              <a:gd name="connsiteY12" fmla="*/ 742950 h 1233487"/>
              <a:gd name="connsiteX13" fmla="*/ 1962150 w 3167063"/>
              <a:gd name="connsiteY13" fmla="*/ 747712 h 1233487"/>
              <a:gd name="connsiteX14" fmla="*/ 1966913 w 3167063"/>
              <a:gd name="connsiteY14" fmla="*/ 895350 h 1233487"/>
              <a:gd name="connsiteX15" fmla="*/ 2295525 w 3167063"/>
              <a:gd name="connsiteY15" fmla="*/ 895350 h 1233487"/>
              <a:gd name="connsiteX16" fmla="*/ 2305050 w 3167063"/>
              <a:gd name="connsiteY16" fmla="*/ 1066800 h 1233487"/>
              <a:gd name="connsiteX17" fmla="*/ 2390775 w 3167063"/>
              <a:gd name="connsiteY17" fmla="*/ 1071562 h 1233487"/>
              <a:gd name="connsiteX18" fmla="*/ 2390775 w 3167063"/>
              <a:gd name="connsiteY18" fmla="*/ 1233487 h 1233487"/>
              <a:gd name="connsiteX19" fmla="*/ 3167063 w 3167063"/>
              <a:gd name="connsiteY19" fmla="*/ 1228725 h 1233487"/>
              <a:gd name="connsiteX20" fmla="*/ 3167063 w 3167063"/>
              <a:gd name="connsiteY20" fmla="*/ 1228725 h 1233487"/>
              <a:gd name="connsiteX0" fmla="*/ 0 w 3167063"/>
              <a:gd name="connsiteY0" fmla="*/ 0 h 1233487"/>
              <a:gd name="connsiteX1" fmla="*/ 423863 w 3167063"/>
              <a:gd name="connsiteY1" fmla="*/ 80962 h 1233487"/>
              <a:gd name="connsiteX2" fmla="*/ 619125 w 3167063"/>
              <a:gd name="connsiteY2" fmla="*/ 90487 h 1233487"/>
              <a:gd name="connsiteX3" fmla="*/ 623888 w 3167063"/>
              <a:gd name="connsiteY3" fmla="*/ 171450 h 1233487"/>
              <a:gd name="connsiteX4" fmla="*/ 1004888 w 3167063"/>
              <a:gd name="connsiteY4" fmla="*/ 185737 h 1233487"/>
              <a:gd name="connsiteX5" fmla="*/ 1009651 w 3167063"/>
              <a:gd name="connsiteY5" fmla="*/ 266699 h 1233487"/>
              <a:gd name="connsiteX6" fmla="*/ 1157288 w 3167063"/>
              <a:gd name="connsiteY6" fmla="*/ 266700 h 1233487"/>
              <a:gd name="connsiteX7" fmla="*/ 1166813 w 3167063"/>
              <a:gd name="connsiteY7" fmla="*/ 357187 h 1233487"/>
              <a:gd name="connsiteX8" fmla="*/ 1404938 w 3167063"/>
              <a:gd name="connsiteY8" fmla="*/ 357187 h 1233487"/>
              <a:gd name="connsiteX9" fmla="*/ 1414462 w 3167063"/>
              <a:gd name="connsiteY9" fmla="*/ 466725 h 1233487"/>
              <a:gd name="connsiteX10" fmla="*/ 1738313 w 3167063"/>
              <a:gd name="connsiteY10" fmla="*/ 466725 h 1233487"/>
              <a:gd name="connsiteX11" fmla="*/ 1733551 w 3167063"/>
              <a:gd name="connsiteY11" fmla="*/ 609600 h 1233487"/>
              <a:gd name="connsiteX12" fmla="*/ 1933575 w 3167063"/>
              <a:gd name="connsiteY12" fmla="*/ 604837 h 1233487"/>
              <a:gd name="connsiteX13" fmla="*/ 1938337 w 3167063"/>
              <a:gd name="connsiteY13" fmla="*/ 742950 h 1233487"/>
              <a:gd name="connsiteX14" fmla="*/ 1962150 w 3167063"/>
              <a:gd name="connsiteY14" fmla="*/ 747712 h 1233487"/>
              <a:gd name="connsiteX15" fmla="*/ 1966913 w 3167063"/>
              <a:gd name="connsiteY15" fmla="*/ 895350 h 1233487"/>
              <a:gd name="connsiteX16" fmla="*/ 2295525 w 3167063"/>
              <a:gd name="connsiteY16" fmla="*/ 895350 h 1233487"/>
              <a:gd name="connsiteX17" fmla="*/ 2305050 w 3167063"/>
              <a:gd name="connsiteY17" fmla="*/ 1066800 h 1233487"/>
              <a:gd name="connsiteX18" fmla="*/ 2390775 w 3167063"/>
              <a:gd name="connsiteY18" fmla="*/ 1071562 h 1233487"/>
              <a:gd name="connsiteX19" fmla="*/ 2390775 w 3167063"/>
              <a:gd name="connsiteY19" fmla="*/ 1233487 h 1233487"/>
              <a:gd name="connsiteX20" fmla="*/ 3167063 w 3167063"/>
              <a:gd name="connsiteY20" fmla="*/ 1228725 h 1233487"/>
              <a:gd name="connsiteX21" fmla="*/ 3167063 w 3167063"/>
              <a:gd name="connsiteY21" fmla="*/ 1228725 h 1233487"/>
              <a:gd name="connsiteX0" fmla="*/ 0 w 3167063"/>
              <a:gd name="connsiteY0" fmla="*/ 0 h 1233487"/>
              <a:gd name="connsiteX1" fmla="*/ 423863 w 3167063"/>
              <a:gd name="connsiteY1" fmla="*/ 80962 h 1233487"/>
              <a:gd name="connsiteX2" fmla="*/ 619125 w 3167063"/>
              <a:gd name="connsiteY2" fmla="*/ 90487 h 1233487"/>
              <a:gd name="connsiteX3" fmla="*/ 623888 w 3167063"/>
              <a:gd name="connsiteY3" fmla="*/ 171450 h 1233487"/>
              <a:gd name="connsiteX4" fmla="*/ 1004888 w 3167063"/>
              <a:gd name="connsiteY4" fmla="*/ 185737 h 1233487"/>
              <a:gd name="connsiteX5" fmla="*/ 1009651 w 3167063"/>
              <a:gd name="connsiteY5" fmla="*/ 266699 h 1233487"/>
              <a:gd name="connsiteX6" fmla="*/ 1157288 w 3167063"/>
              <a:gd name="connsiteY6" fmla="*/ 266700 h 1233487"/>
              <a:gd name="connsiteX7" fmla="*/ 1166813 w 3167063"/>
              <a:gd name="connsiteY7" fmla="*/ 357187 h 1233487"/>
              <a:gd name="connsiteX8" fmla="*/ 1404938 w 3167063"/>
              <a:gd name="connsiteY8" fmla="*/ 357187 h 1233487"/>
              <a:gd name="connsiteX9" fmla="*/ 1414462 w 3167063"/>
              <a:gd name="connsiteY9" fmla="*/ 466725 h 1233487"/>
              <a:gd name="connsiteX10" fmla="*/ 1738313 w 3167063"/>
              <a:gd name="connsiteY10" fmla="*/ 466725 h 1233487"/>
              <a:gd name="connsiteX11" fmla="*/ 1733551 w 3167063"/>
              <a:gd name="connsiteY11" fmla="*/ 609600 h 1233487"/>
              <a:gd name="connsiteX12" fmla="*/ 1933575 w 3167063"/>
              <a:gd name="connsiteY12" fmla="*/ 604837 h 1233487"/>
              <a:gd name="connsiteX13" fmla="*/ 1938337 w 3167063"/>
              <a:gd name="connsiteY13" fmla="*/ 742950 h 1233487"/>
              <a:gd name="connsiteX14" fmla="*/ 1962150 w 3167063"/>
              <a:gd name="connsiteY14" fmla="*/ 747712 h 1233487"/>
              <a:gd name="connsiteX15" fmla="*/ 1966913 w 3167063"/>
              <a:gd name="connsiteY15" fmla="*/ 895350 h 1233487"/>
              <a:gd name="connsiteX16" fmla="*/ 2295525 w 3167063"/>
              <a:gd name="connsiteY16" fmla="*/ 895350 h 1233487"/>
              <a:gd name="connsiteX17" fmla="*/ 2305050 w 3167063"/>
              <a:gd name="connsiteY17" fmla="*/ 1066800 h 1233487"/>
              <a:gd name="connsiteX18" fmla="*/ 2390775 w 3167063"/>
              <a:gd name="connsiteY18" fmla="*/ 1071562 h 1233487"/>
              <a:gd name="connsiteX19" fmla="*/ 2390775 w 3167063"/>
              <a:gd name="connsiteY19" fmla="*/ 1233487 h 1233487"/>
              <a:gd name="connsiteX20" fmla="*/ 3167063 w 3167063"/>
              <a:gd name="connsiteY20" fmla="*/ 1228725 h 1233487"/>
              <a:gd name="connsiteX21" fmla="*/ 3167063 w 3167063"/>
              <a:gd name="connsiteY21" fmla="*/ 1228725 h 1233487"/>
              <a:gd name="connsiteX0" fmla="*/ 0 w 3167063"/>
              <a:gd name="connsiteY0" fmla="*/ 419 h 1233906"/>
              <a:gd name="connsiteX1" fmla="*/ 414338 w 3167063"/>
              <a:gd name="connsiteY1" fmla="*/ 5181 h 1233906"/>
              <a:gd name="connsiteX2" fmla="*/ 423863 w 3167063"/>
              <a:gd name="connsiteY2" fmla="*/ 81381 h 1233906"/>
              <a:gd name="connsiteX3" fmla="*/ 619125 w 3167063"/>
              <a:gd name="connsiteY3" fmla="*/ 90906 h 1233906"/>
              <a:gd name="connsiteX4" fmla="*/ 623888 w 3167063"/>
              <a:gd name="connsiteY4" fmla="*/ 171869 h 1233906"/>
              <a:gd name="connsiteX5" fmla="*/ 1004888 w 3167063"/>
              <a:gd name="connsiteY5" fmla="*/ 186156 h 1233906"/>
              <a:gd name="connsiteX6" fmla="*/ 1009651 w 3167063"/>
              <a:gd name="connsiteY6" fmla="*/ 267118 h 1233906"/>
              <a:gd name="connsiteX7" fmla="*/ 1157288 w 3167063"/>
              <a:gd name="connsiteY7" fmla="*/ 267119 h 1233906"/>
              <a:gd name="connsiteX8" fmla="*/ 1166813 w 3167063"/>
              <a:gd name="connsiteY8" fmla="*/ 357606 h 1233906"/>
              <a:gd name="connsiteX9" fmla="*/ 1404938 w 3167063"/>
              <a:gd name="connsiteY9" fmla="*/ 357606 h 1233906"/>
              <a:gd name="connsiteX10" fmla="*/ 1414462 w 3167063"/>
              <a:gd name="connsiteY10" fmla="*/ 467144 h 1233906"/>
              <a:gd name="connsiteX11" fmla="*/ 1738313 w 3167063"/>
              <a:gd name="connsiteY11" fmla="*/ 467144 h 1233906"/>
              <a:gd name="connsiteX12" fmla="*/ 1733551 w 3167063"/>
              <a:gd name="connsiteY12" fmla="*/ 610019 h 1233906"/>
              <a:gd name="connsiteX13" fmla="*/ 1933575 w 3167063"/>
              <a:gd name="connsiteY13" fmla="*/ 605256 h 1233906"/>
              <a:gd name="connsiteX14" fmla="*/ 1938337 w 3167063"/>
              <a:gd name="connsiteY14" fmla="*/ 743369 h 1233906"/>
              <a:gd name="connsiteX15" fmla="*/ 1962150 w 3167063"/>
              <a:gd name="connsiteY15" fmla="*/ 748131 h 1233906"/>
              <a:gd name="connsiteX16" fmla="*/ 1966913 w 3167063"/>
              <a:gd name="connsiteY16" fmla="*/ 895769 h 1233906"/>
              <a:gd name="connsiteX17" fmla="*/ 2295525 w 3167063"/>
              <a:gd name="connsiteY17" fmla="*/ 895769 h 1233906"/>
              <a:gd name="connsiteX18" fmla="*/ 2305050 w 3167063"/>
              <a:gd name="connsiteY18" fmla="*/ 1067219 h 1233906"/>
              <a:gd name="connsiteX19" fmla="*/ 2390775 w 3167063"/>
              <a:gd name="connsiteY19" fmla="*/ 1071981 h 1233906"/>
              <a:gd name="connsiteX20" fmla="*/ 2390775 w 3167063"/>
              <a:gd name="connsiteY20" fmla="*/ 1233906 h 1233906"/>
              <a:gd name="connsiteX21" fmla="*/ 3167063 w 3167063"/>
              <a:gd name="connsiteY21" fmla="*/ 1229144 h 1233906"/>
              <a:gd name="connsiteX22" fmla="*/ 3167063 w 3167063"/>
              <a:gd name="connsiteY22" fmla="*/ 1229144 h 1233906"/>
              <a:gd name="connsiteX0" fmla="*/ 0 w 3167063"/>
              <a:gd name="connsiteY0" fmla="*/ 419 h 1233906"/>
              <a:gd name="connsiteX1" fmla="*/ 414338 w 3167063"/>
              <a:gd name="connsiteY1" fmla="*/ 5181 h 1233906"/>
              <a:gd name="connsiteX2" fmla="*/ 423863 w 3167063"/>
              <a:gd name="connsiteY2" fmla="*/ 81381 h 1233906"/>
              <a:gd name="connsiteX3" fmla="*/ 619125 w 3167063"/>
              <a:gd name="connsiteY3" fmla="*/ 90906 h 1233906"/>
              <a:gd name="connsiteX4" fmla="*/ 623888 w 3167063"/>
              <a:gd name="connsiteY4" fmla="*/ 171869 h 1233906"/>
              <a:gd name="connsiteX5" fmla="*/ 1004888 w 3167063"/>
              <a:gd name="connsiteY5" fmla="*/ 186156 h 1233906"/>
              <a:gd name="connsiteX6" fmla="*/ 1009651 w 3167063"/>
              <a:gd name="connsiteY6" fmla="*/ 267118 h 1233906"/>
              <a:gd name="connsiteX7" fmla="*/ 1157288 w 3167063"/>
              <a:gd name="connsiteY7" fmla="*/ 267119 h 1233906"/>
              <a:gd name="connsiteX8" fmla="*/ 1166813 w 3167063"/>
              <a:gd name="connsiteY8" fmla="*/ 357606 h 1233906"/>
              <a:gd name="connsiteX9" fmla="*/ 1404938 w 3167063"/>
              <a:gd name="connsiteY9" fmla="*/ 357606 h 1233906"/>
              <a:gd name="connsiteX10" fmla="*/ 1414462 w 3167063"/>
              <a:gd name="connsiteY10" fmla="*/ 467144 h 1233906"/>
              <a:gd name="connsiteX11" fmla="*/ 1738313 w 3167063"/>
              <a:gd name="connsiteY11" fmla="*/ 467144 h 1233906"/>
              <a:gd name="connsiteX12" fmla="*/ 1733551 w 3167063"/>
              <a:gd name="connsiteY12" fmla="*/ 610019 h 1233906"/>
              <a:gd name="connsiteX13" fmla="*/ 1933575 w 3167063"/>
              <a:gd name="connsiteY13" fmla="*/ 605256 h 1233906"/>
              <a:gd name="connsiteX14" fmla="*/ 1938337 w 3167063"/>
              <a:gd name="connsiteY14" fmla="*/ 743369 h 1233906"/>
              <a:gd name="connsiteX15" fmla="*/ 1962150 w 3167063"/>
              <a:gd name="connsiteY15" fmla="*/ 748131 h 1233906"/>
              <a:gd name="connsiteX16" fmla="*/ 1966913 w 3167063"/>
              <a:gd name="connsiteY16" fmla="*/ 895769 h 1233906"/>
              <a:gd name="connsiteX17" fmla="*/ 2295525 w 3167063"/>
              <a:gd name="connsiteY17" fmla="*/ 895769 h 1233906"/>
              <a:gd name="connsiteX18" fmla="*/ 2305050 w 3167063"/>
              <a:gd name="connsiteY18" fmla="*/ 1067219 h 1233906"/>
              <a:gd name="connsiteX19" fmla="*/ 2390775 w 3167063"/>
              <a:gd name="connsiteY19" fmla="*/ 1071981 h 1233906"/>
              <a:gd name="connsiteX20" fmla="*/ 2390775 w 3167063"/>
              <a:gd name="connsiteY20" fmla="*/ 1233906 h 1233906"/>
              <a:gd name="connsiteX21" fmla="*/ 3167063 w 3167063"/>
              <a:gd name="connsiteY21" fmla="*/ 1229144 h 1233906"/>
              <a:gd name="connsiteX22" fmla="*/ 3167063 w 3167063"/>
              <a:gd name="connsiteY22" fmla="*/ 1229144 h 1233906"/>
              <a:gd name="connsiteX0" fmla="*/ 0 w 3167063"/>
              <a:gd name="connsiteY0" fmla="*/ 4360 h 1237847"/>
              <a:gd name="connsiteX1" fmla="*/ 423863 w 3167063"/>
              <a:gd name="connsiteY1" fmla="*/ 4360 h 1237847"/>
              <a:gd name="connsiteX2" fmla="*/ 423863 w 3167063"/>
              <a:gd name="connsiteY2" fmla="*/ 85322 h 1237847"/>
              <a:gd name="connsiteX3" fmla="*/ 619125 w 3167063"/>
              <a:gd name="connsiteY3" fmla="*/ 94847 h 1237847"/>
              <a:gd name="connsiteX4" fmla="*/ 623888 w 3167063"/>
              <a:gd name="connsiteY4" fmla="*/ 175810 h 1237847"/>
              <a:gd name="connsiteX5" fmla="*/ 1004888 w 3167063"/>
              <a:gd name="connsiteY5" fmla="*/ 190097 h 1237847"/>
              <a:gd name="connsiteX6" fmla="*/ 1009651 w 3167063"/>
              <a:gd name="connsiteY6" fmla="*/ 271059 h 1237847"/>
              <a:gd name="connsiteX7" fmla="*/ 1157288 w 3167063"/>
              <a:gd name="connsiteY7" fmla="*/ 271060 h 1237847"/>
              <a:gd name="connsiteX8" fmla="*/ 1166813 w 3167063"/>
              <a:gd name="connsiteY8" fmla="*/ 361547 h 1237847"/>
              <a:gd name="connsiteX9" fmla="*/ 1404938 w 3167063"/>
              <a:gd name="connsiteY9" fmla="*/ 361547 h 1237847"/>
              <a:gd name="connsiteX10" fmla="*/ 1414462 w 3167063"/>
              <a:gd name="connsiteY10" fmla="*/ 471085 h 1237847"/>
              <a:gd name="connsiteX11" fmla="*/ 1738313 w 3167063"/>
              <a:gd name="connsiteY11" fmla="*/ 471085 h 1237847"/>
              <a:gd name="connsiteX12" fmla="*/ 1733551 w 3167063"/>
              <a:gd name="connsiteY12" fmla="*/ 613960 h 1237847"/>
              <a:gd name="connsiteX13" fmla="*/ 1933575 w 3167063"/>
              <a:gd name="connsiteY13" fmla="*/ 609197 h 1237847"/>
              <a:gd name="connsiteX14" fmla="*/ 1938337 w 3167063"/>
              <a:gd name="connsiteY14" fmla="*/ 747310 h 1237847"/>
              <a:gd name="connsiteX15" fmla="*/ 1962150 w 3167063"/>
              <a:gd name="connsiteY15" fmla="*/ 752072 h 1237847"/>
              <a:gd name="connsiteX16" fmla="*/ 1966913 w 3167063"/>
              <a:gd name="connsiteY16" fmla="*/ 899710 h 1237847"/>
              <a:gd name="connsiteX17" fmla="*/ 2295525 w 3167063"/>
              <a:gd name="connsiteY17" fmla="*/ 899710 h 1237847"/>
              <a:gd name="connsiteX18" fmla="*/ 2305050 w 3167063"/>
              <a:gd name="connsiteY18" fmla="*/ 1071160 h 1237847"/>
              <a:gd name="connsiteX19" fmla="*/ 2390775 w 3167063"/>
              <a:gd name="connsiteY19" fmla="*/ 1075922 h 1237847"/>
              <a:gd name="connsiteX20" fmla="*/ 2390775 w 3167063"/>
              <a:gd name="connsiteY20" fmla="*/ 1237847 h 1237847"/>
              <a:gd name="connsiteX21" fmla="*/ 3167063 w 3167063"/>
              <a:gd name="connsiteY21" fmla="*/ 1233085 h 1237847"/>
              <a:gd name="connsiteX22" fmla="*/ 3167063 w 3167063"/>
              <a:gd name="connsiteY22" fmla="*/ 1233085 h 1237847"/>
              <a:gd name="connsiteX0" fmla="*/ 0 w 3167063"/>
              <a:gd name="connsiteY0" fmla="*/ 0 h 1233487"/>
              <a:gd name="connsiteX1" fmla="*/ 423863 w 3167063"/>
              <a:gd name="connsiteY1" fmla="*/ 0 h 1233487"/>
              <a:gd name="connsiteX2" fmla="*/ 423863 w 3167063"/>
              <a:gd name="connsiteY2" fmla="*/ 80962 h 1233487"/>
              <a:gd name="connsiteX3" fmla="*/ 619125 w 3167063"/>
              <a:gd name="connsiteY3" fmla="*/ 90487 h 1233487"/>
              <a:gd name="connsiteX4" fmla="*/ 623888 w 3167063"/>
              <a:gd name="connsiteY4" fmla="*/ 171450 h 1233487"/>
              <a:gd name="connsiteX5" fmla="*/ 1004888 w 3167063"/>
              <a:gd name="connsiteY5" fmla="*/ 185737 h 1233487"/>
              <a:gd name="connsiteX6" fmla="*/ 1009651 w 3167063"/>
              <a:gd name="connsiteY6" fmla="*/ 266699 h 1233487"/>
              <a:gd name="connsiteX7" fmla="*/ 1157288 w 3167063"/>
              <a:gd name="connsiteY7" fmla="*/ 266700 h 1233487"/>
              <a:gd name="connsiteX8" fmla="*/ 1166813 w 3167063"/>
              <a:gd name="connsiteY8" fmla="*/ 357187 h 1233487"/>
              <a:gd name="connsiteX9" fmla="*/ 1404938 w 3167063"/>
              <a:gd name="connsiteY9" fmla="*/ 357187 h 1233487"/>
              <a:gd name="connsiteX10" fmla="*/ 1414462 w 3167063"/>
              <a:gd name="connsiteY10" fmla="*/ 466725 h 1233487"/>
              <a:gd name="connsiteX11" fmla="*/ 1738313 w 3167063"/>
              <a:gd name="connsiteY11" fmla="*/ 466725 h 1233487"/>
              <a:gd name="connsiteX12" fmla="*/ 1733551 w 3167063"/>
              <a:gd name="connsiteY12" fmla="*/ 609600 h 1233487"/>
              <a:gd name="connsiteX13" fmla="*/ 1933575 w 3167063"/>
              <a:gd name="connsiteY13" fmla="*/ 604837 h 1233487"/>
              <a:gd name="connsiteX14" fmla="*/ 1938337 w 3167063"/>
              <a:gd name="connsiteY14" fmla="*/ 742950 h 1233487"/>
              <a:gd name="connsiteX15" fmla="*/ 1962150 w 3167063"/>
              <a:gd name="connsiteY15" fmla="*/ 747712 h 1233487"/>
              <a:gd name="connsiteX16" fmla="*/ 1966913 w 3167063"/>
              <a:gd name="connsiteY16" fmla="*/ 895350 h 1233487"/>
              <a:gd name="connsiteX17" fmla="*/ 2295525 w 3167063"/>
              <a:gd name="connsiteY17" fmla="*/ 895350 h 1233487"/>
              <a:gd name="connsiteX18" fmla="*/ 2305050 w 3167063"/>
              <a:gd name="connsiteY18" fmla="*/ 1066800 h 1233487"/>
              <a:gd name="connsiteX19" fmla="*/ 2390775 w 3167063"/>
              <a:gd name="connsiteY19" fmla="*/ 1071562 h 1233487"/>
              <a:gd name="connsiteX20" fmla="*/ 2390775 w 3167063"/>
              <a:gd name="connsiteY20" fmla="*/ 1233487 h 1233487"/>
              <a:gd name="connsiteX21" fmla="*/ 3167063 w 3167063"/>
              <a:gd name="connsiteY21" fmla="*/ 1228725 h 1233487"/>
              <a:gd name="connsiteX22" fmla="*/ 3167063 w 3167063"/>
              <a:gd name="connsiteY22" fmla="*/ 1228725 h 1233487"/>
              <a:gd name="connsiteX0" fmla="*/ 0 w 3167063"/>
              <a:gd name="connsiteY0" fmla="*/ 0 h 1233487"/>
              <a:gd name="connsiteX1" fmla="*/ 423863 w 3167063"/>
              <a:gd name="connsiteY1" fmla="*/ 0 h 1233487"/>
              <a:gd name="connsiteX2" fmla="*/ 423863 w 3167063"/>
              <a:gd name="connsiteY2" fmla="*/ 80962 h 1233487"/>
              <a:gd name="connsiteX3" fmla="*/ 619125 w 3167063"/>
              <a:gd name="connsiteY3" fmla="*/ 90487 h 1233487"/>
              <a:gd name="connsiteX4" fmla="*/ 623888 w 3167063"/>
              <a:gd name="connsiteY4" fmla="*/ 171450 h 1233487"/>
              <a:gd name="connsiteX5" fmla="*/ 1004888 w 3167063"/>
              <a:gd name="connsiteY5" fmla="*/ 179387 h 1233487"/>
              <a:gd name="connsiteX6" fmla="*/ 1009651 w 3167063"/>
              <a:gd name="connsiteY6" fmla="*/ 266699 h 1233487"/>
              <a:gd name="connsiteX7" fmla="*/ 1157288 w 3167063"/>
              <a:gd name="connsiteY7" fmla="*/ 266700 h 1233487"/>
              <a:gd name="connsiteX8" fmla="*/ 1166813 w 3167063"/>
              <a:gd name="connsiteY8" fmla="*/ 357187 h 1233487"/>
              <a:gd name="connsiteX9" fmla="*/ 1404938 w 3167063"/>
              <a:gd name="connsiteY9" fmla="*/ 357187 h 1233487"/>
              <a:gd name="connsiteX10" fmla="*/ 1414462 w 3167063"/>
              <a:gd name="connsiteY10" fmla="*/ 466725 h 1233487"/>
              <a:gd name="connsiteX11" fmla="*/ 1738313 w 3167063"/>
              <a:gd name="connsiteY11" fmla="*/ 466725 h 1233487"/>
              <a:gd name="connsiteX12" fmla="*/ 1733551 w 3167063"/>
              <a:gd name="connsiteY12" fmla="*/ 609600 h 1233487"/>
              <a:gd name="connsiteX13" fmla="*/ 1933575 w 3167063"/>
              <a:gd name="connsiteY13" fmla="*/ 604837 h 1233487"/>
              <a:gd name="connsiteX14" fmla="*/ 1938337 w 3167063"/>
              <a:gd name="connsiteY14" fmla="*/ 742950 h 1233487"/>
              <a:gd name="connsiteX15" fmla="*/ 1962150 w 3167063"/>
              <a:gd name="connsiteY15" fmla="*/ 747712 h 1233487"/>
              <a:gd name="connsiteX16" fmla="*/ 1966913 w 3167063"/>
              <a:gd name="connsiteY16" fmla="*/ 895350 h 1233487"/>
              <a:gd name="connsiteX17" fmla="*/ 2295525 w 3167063"/>
              <a:gd name="connsiteY17" fmla="*/ 895350 h 1233487"/>
              <a:gd name="connsiteX18" fmla="*/ 2305050 w 3167063"/>
              <a:gd name="connsiteY18" fmla="*/ 1066800 h 1233487"/>
              <a:gd name="connsiteX19" fmla="*/ 2390775 w 3167063"/>
              <a:gd name="connsiteY19" fmla="*/ 1071562 h 1233487"/>
              <a:gd name="connsiteX20" fmla="*/ 2390775 w 3167063"/>
              <a:gd name="connsiteY20" fmla="*/ 1233487 h 1233487"/>
              <a:gd name="connsiteX21" fmla="*/ 3167063 w 3167063"/>
              <a:gd name="connsiteY21" fmla="*/ 1228725 h 1233487"/>
              <a:gd name="connsiteX22" fmla="*/ 3167063 w 3167063"/>
              <a:gd name="connsiteY22" fmla="*/ 1228725 h 123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167063" h="1233487">
                <a:moveTo>
                  <a:pt x="0" y="0"/>
                </a:moveTo>
                <a:lnTo>
                  <a:pt x="423863" y="0"/>
                </a:lnTo>
                <a:lnTo>
                  <a:pt x="423863" y="80962"/>
                </a:lnTo>
                <a:lnTo>
                  <a:pt x="619125" y="90487"/>
                </a:lnTo>
                <a:lnTo>
                  <a:pt x="623888" y="171450"/>
                </a:lnTo>
                <a:lnTo>
                  <a:pt x="1004888" y="179387"/>
                </a:lnTo>
                <a:lnTo>
                  <a:pt x="1009651" y="266699"/>
                </a:lnTo>
                <a:lnTo>
                  <a:pt x="1157288" y="266700"/>
                </a:lnTo>
                <a:lnTo>
                  <a:pt x="1166813" y="357187"/>
                </a:lnTo>
                <a:lnTo>
                  <a:pt x="1404938" y="357187"/>
                </a:lnTo>
                <a:lnTo>
                  <a:pt x="1414462" y="466725"/>
                </a:lnTo>
                <a:lnTo>
                  <a:pt x="1738313" y="466725"/>
                </a:lnTo>
                <a:lnTo>
                  <a:pt x="1733551" y="609600"/>
                </a:lnTo>
                <a:lnTo>
                  <a:pt x="1933575" y="604837"/>
                </a:lnTo>
                <a:lnTo>
                  <a:pt x="1938337" y="742950"/>
                </a:lnTo>
                <a:lnTo>
                  <a:pt x="1962150" y="747712"/>
                </a:lnTo>
                <a:lnTo>
                  <a:pt x="1966913" y="895350"/>
                </a:lnTo>
                <a:lnTo>
                  <a:pt x="2295525" y="895350"/>
                </a:lnTo>
                <a:lnTo>
                  <a:pt x="2305050" y="1066800"/>
                </a:lnTo>
                <a:lnTo>
                  <a:pt x="2390775" y="1071562"/>
                </a:lnTo>
                <a:lnTo>
                  <a:pt x="2390775" y="1233487"/>
                </a:lnTo>
                <a:lnTo>
                  <a:pt x="3167063" y="1228725"/>
                </a:lnTo>
                <a:lnTo>
                  <a:pt x="3167063" y="1228725"/>
                </a:ln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111" name="Freeform 42110"/>
          <p:cNvSpPr/>
          <p:nvPr/>
        </p:nvSpPr>
        <p:spPr>
          <a:xfrm>
            <a:off x="862013" y="1971675"/>
            <a:ext cx="2928937" cy="1514475"/>
          </a:xfrm>
          <a:custGeom>
            <a:avLst/>
            <a:gdLst>
              <a:gd name="connsiteX0" fmla="*/ 0 w 3210773"/>
              <a:gd name="connsiteY0" fmla="*/ 0 h 1655618"/>
              <a:gd name="connsiteX1" fmla="*/ 2928937 w 3210773"/>
              <a:gd name="connsiteY1" fmla="*/ 1514475 h 1655618"/>
              <a:gd name="connsiteX2" fmla="*/ 2928937 w 3210773"/>
              <a:gd name="connsiteY2" fmla="*/ 1500188 h 1655618"/>
              <a:gd name="connsiteX0" fmla="*/ 0 w 2928937"/>
              <a:gd name="connsiteY0" fmla="*/ 0 h 1514475"/>
              <a:gd name="connsiteX1" fmla="*/ 2928937 w 2928937"/>
              <a:gd name="connsiteY1" fmla="*/ 1514475 h 1514475"/>
              <a:gd name="connsiteX0" fmla="*/ 0 w 2928937"/>
              <a:gd name="connsiteY0" fmla="*/ 0 h 1514475"/>
              <a:gd name="connsiteX1" fmla="*/ 2357437 w 2928937"/>
              <a:gd name="connsiteY1" fmla="*/ 1504951 h 1514475"/>
              <a:gd name="connsiteX2" fmla="*/ 2928937 w 2928937"/>
              <a:gd name="connsiteY2" fmla="*/ 1514475 h 1514475"/>
              <a:gd name="connsiteX0" fmla="*/ 0 w 2928937"/>
              <a:gd name="connsiteY0" fmla="*/ 0 h 1514475"/>
              <a:gd name="connsiteX1" fmla="*/ 2381249 w 2928937"/>
              <a:gd name="connsiteY1" fmla="*/ 1509714 h 1514475"/>
              <a:gd name="connsiteX2" fmla="*/ 2928937 w 2928937"/>
              <a:gd name="connsiteY2" fmla="*/ 1514475 h 1514475"/>
              <a:gd name="connsiteX0" fmla="*/ 0 w 2928937"/>
              <a:gd name="connsiteY0" fmla="*/ 0 h 1514475"/>
              <a:gd name="connsiteX1" fmla="*/ 2366962 w 2928937"/>
              <a:gd name="connsiteY1" fmla="*/ 1295401 h 1514475"/>
              <a:gd name="connsiteX2" fmla="*/ 2381249 w 2928937"/>
              <a:gd name="connsiteY2" fmla="*/ 1509714 h 1514475"/>
              <a:gd name="connsiteX3" fmla="*/ 2928937 w 2928937"/>
              <a:gd name="connsiteY3" fmla="*/ 1514475 h 1514475"/>
              <a:gd name="connsiteX0" fmla="*/ 0 w 2928937"/>
              <a:gd name="connsiteY0" fmla="*/ 0 h 1514475"/>
              <a:gd name="connsiteX1" fmla="*/ 2366962 w 2928937"/>
              <a:gd name="connsiteY1" fmla="*/ 1295401 h 1514475"/>
              <a:gd name="connsiteX2" fmla="*/ 2381249 w 2928937"/>
              <a:gd name="connsiteY2" fmla="*/ 1509714 h 1514475"/>
              <a:gd name="connsiteX3" fmla="*/ 2928937 w 2928937"/>
              <a:gd name="connsiteY3" fmla="*/ 1514475 h 1514475"/>
              <a:gd name="connsiteX0" fmla="*/ 0 w 2928937"/>
              <a:gd name="connsiteY0" fmla="*/ 0 h 1514475"/>
              <a:gd name="connsiteX1" fmla="*/ 2252662 w 2928937"/>
              <a:gd name="connsiteY1" fmla="*/ 1262064 h 1514475"/>
              <a:gd name="connsiteX2" fmla="*/ 2366962 w 2928937"/>
              <a:gd name="connsiteY2" fmla="*/ 1295401 h 1514475"/>
              <a:gd name="connsiteX3" fmla="*/ 2381249 w 2928937"/>
              <a:gd name="connsiteY3" fmla="*/ 1509714 h 1514475"/>
              <a:gd name="connsiteX4" fmla="*/ 2928937 w 2928937"/>
              <a:gd name="connsiteY4" fmla="*/ 1514475 h 1514475"/>
              <a:gd name="connsiteX0" fmla="*/ 0 w 2928937"/>
              <a:gd name="connsiteY0" fmla="*/ 0 h 1514475"/>
              <a:gd name="connsiteX1" fmla="*/ 2252662 w 2928937"/>
              <a:gd name="connsiteY1" fmla="*/ 1262064 h 1514475"/>
              <a:gd name="connsiteX2" fmla="*/ 2366962 w 2928937"/>
              <a:gd name="connsiteY2" fmla="*/ 1295401 h 1514475"/>
              <a:gd name="connsiteX3" fmla="*/ 2381249 w 2928937"/>
              <a:gd name="connsiteY3" fmla="*/ 1509714 h 1514475"/>
              <a:gd name="connsiteX4" fmla="*/ 2928937 w 2928937"/>
              <a:gd name="connsiteY4" fmla="*/ 1514475 h 1514475"/>
              <a:gd name="connsiteX0" fmla="*/ 0 w 2928937"/>
              <a:gd name="connsiteY0" fmla="*/ 0 h 1514475"/>
              <a:gd name="connsiteX1" fmla="*/ 2305050 w 2928937"/>
              <a:gd name="connsiteY1" fmla="*/ 1290639 h 1514475"/>
              <a:gd name="connsiteX2" fmla="*/ 2366962 w 2928937"/>
              <a:gd name="connsiteY2" fmla="*/ 1295401 h 1514475"/>
              <a:gd name="connsiteX3" fmla="*/ 2381249 w 2928937"/>
              <a:gd name="connsiteY3" fmla="*/ 1509714 h 1514475"/>
              <a:gd name="connsiteX4" fmla="*/ 2928937 w 2928937"/>
              <a:gd name="connsiteY4" fmla="*/ 1514475 h 1514475"/>
              <a:gd name="connsiteX0" fmla="*/ 0 w 2928937"/>
              <a:gd name="connsiteY0" fmla="*/ 0 h 1514475"/>
              <a:gd name="connsiteX1" fmla="*/ 2300287 w 2928937"/>
              <a:gd name="connsiteY1" fmla="*/ 1090614 h 1514475"/>
              <a:gd name="connsiteX2" fmla="*/ 2305050 w 2928937"/>
              <a:gd name="connsiteY2" fmla="*/ 1290639 h 1514475"/>
              <a:gd name="connsiteX3" fmla="*/ 2366962 w 2928937"/>
              <a:gd name="connsiteY3" fmla="*/ 1295401 h 1514475"/>
              <a:gd name="connsiteX4" fmla="*/ 2381249 w 2928937"/>
              <a:gd name="connsiteY4" fmla="*/ 1509714 h 1514475"/>
              <a:gd name="connsiteX5" fmla="*/ 2928937 w 2928937"/>
              <a:gd name="connsiteY5" fmla="*/ 1514475 h 1514475"/>
              <a:gd name="connsiteX0" fmla="*/ 0 w 2928937"/>
              <a:gd name="connsiteY0" fmla="*/ 0 h 1514475"/>
              <a:gd name="connsiteX1" fmla="*/ 2300287 w 2928937"/>
              <a:gd name="connsiteY1" fmla="*/ 1090614 h 1514475"/>
              <a:gd name="connsiteX2" fmla="*/ 2305050 w 2928937"/>
              <a:gd name="connsiteY2" fmla="*/ 1290639 h 1514475"/>
              <a:gd name="connsiteX3" fmla="*/ 2366962 w 2928937"/>
              <a:gd name="connsiteY3" fmla="*/ 1295401 h 1514475"/>
              <a:gd name="connsiteX4" fmla="*/ 2381249 w 2928937"/>
              <a:gd name="connsiteY4" fmla="*/ 1509714 h 1514475"/>
              <a:gd name="connsiteX5" fmla="*/ 2928937 w 2928937"/>
              <a:gd name="connsiteY5" fmla="*/ 1514475 h 1514475"/>
              <a:gd name="connsiteX0" fmla="*/ 0 w 2928937"/>
              <a:gd name="connsiteY0" fmla="*/ 0 h 1514475"/>
              <a:gd name="connsiteX1" fmla="*/ 1952625 w 2928937"/>
              <a:gd name="connsiteY1" fmla="*/ 1076326 h 1514475"/>
              <a:gd name="connsiteX2" fmla="*/ 2300287 w 2928937"/>
              <a:gd name="connsiteY2" fmla="*/ 1090614 h 1514475"/>
              <a:gd name="connsiteX3" fmla="*/ 2305050 w 2928937"/>
              <a:gd name="connsiteY3" fmla="*/ 1290639 h 1514475"/>
              <a:gd name="connsiteX4" fmla="*/ 2366962 w 2928937"/>
              <a:gd name="connsiteY4" fmla="*/ 1295401 h 1514475"/>
              <a:gd name="connsiteX5" fmla="*/ 2381249 w 2928937"/>
              <a:gd name="connsiteY5" fmla="*/ 1509714 h 1514475"/>
              <a:gd name="connsiteX6" fmla="*/ 2928937 w 2928937"/>
              <a:gd name="connsiteY6" fmla="*/ 1514475 h 1514475"/>
              <a:gd name="connsiteX0" fmla="*/ 0 w 2928937"/>
              <a:gd name="connsiteY0" fmla="*/ 0 h 1514475"/>
              <a:gd name="connsiteX1" fmla="*/ 1952625 w 2928937"/>
              <a:gd name="connsiteY1" fmla="*/ 1076326 h 1514475"/>
              <a:gd name="connsiteX2" fmla="*/ 2300287 w 2928937"/>
              <a:gd name="connsiteY2" fmla="*/ 1090614 h 1514475"/>
              <a:gd name="connsiteX3" fmla="*/ 2305050 w 2928937"/>
              <a:gd name="connsiteY3" fmla="*/ 1290639 h 1514475"/>
              <a:gd name="connsiteX4" fmla="*/ 2366962 w 2928937"/>
              <a:gd name="connsiteY4" fmla="*/ 1295401 h 1514475"/>
              <a:gd name="connsiteX5" fmla="*/ 2381249 w 2928937"/>
              <a:gd name="connsiteY5" fmla="*/ 1509714 h 1514475"/>
              <a:gd name="connsiteX6" fmla="*/ 2928937 w 2928937"/>
              <a:gd name="connsiteY6" fmla="*/ 1514475 h 1514475"/>
              <a:gd name="connsiteX0" fmla="*/ 0 w 2928937"/>
              <a:gd name="connsiteY0" fmla="*/ 0 h 1514475"/>
              <a:gd name="connsiteX1" fmla="*/ 1962150 w 2928937"/>
              <a:gd name="connsiteY1" fmla="*/ 1076326 h 1514475"/>
              <a:gd name="connsiteX2" fmla="*/ 2300287 w 2928937"/>
              <a:gd name="connsiteY2" fmla="*/ 1090614 h 1514475"/>
              <a:gd name="connsiteX3" fmla="*/ 2305050 w 2928937"/>
              <a:gd name="connsiteY3" fmla="*/ 1290639 h 1514475"/>
              <a:gd name="connsiteX4" fmla="*/ 2366962 w 2928937"/>
              <a:gd name="connsiteY4" fmla="*/ 1295401 h 1514475"/>
              <a:gd name="connsiteX5" fmla="*/ 2381249 w 2928937"/>
              <a:gd name="connsiteY5" fmla="*/ 1509714 h 1514475"/>
              <a:gd name="connsiteX6" fmla="*/ 2928937 w 2928937"/>
              <a:gd name="connsiteY6" fmla="*/ 1514475 h 1514475"/>
              <a:gd name="connsiteX0" fmla="*/ 0 w 2928937"/>
              <a:gd name="connsiteY0" fmla="*/ 0 h 1514475"/>
              <a:gd name="connsiteX1" fmla="*/ 1943100 w 2928937"/>
              <a:gd name="connsiteY1" fmla="*/ 957264 h 1514475"/>
              <a:gd name="connsiteX2" fmla="*/ 1962150 w 2928937"/>
              <a:gd name="connsiteY2" fmla="*/ 1076326 h 1514475"/>
              <a:gd name="connsiteX3" fmla="*/ 2300287 w 2928937"/>
              <a:gd name="connsiteY3" fmla="*/ 1090614 h 1514475"/>
              <a:gd name="connsiteX4" fmla="*/ 2305050 w 2928937"/>
              <a:gd name="connsiteY4" fmla="*/ 1290639 h 1514475"/>
              <a:gd name="connsiteX5" fmla="*/ 2366962 w 2928937"/>
              <a:gd name="connsiteY5" fmla="*/ 1295401 h 1514475"/>
              <a:gd name="connsiteX6" fmla="*/ 2381249 w 2928937"/>
              <a:gd name="connsiteY6" fmla="*/ 1509714 h 1514475"/>
              <a:gd name="connsiteX7" fmla="*/ 2928937 w 2928937"/>
              <a:gd name="connsiteY7" fmla="*/ 1514475 h 1514475"/>
              <a:gd name="connsiteX0" fmla="*/ 0 w 2928937"/>
              <a:gd name="connsiteY0" fmla="*/ 0 h 1514475"/>
              <a:gd name="connsiteX1" fmla="*/ 1943100 w 2928937"/>
              <a:gd name="connsiteY1" fmla="*/ 957264 h 1514475"/>
              <a:gd name="connsiteX2" fmla="*/ 1962150 w 2928937"/>
              <a:gd name="connsiteY2" fmla="*/ 1076326 h 1514475"/>
              <a:gd name="connsiteX3" fmla="*/ 2300287 w 2928937"/>
              <a:gd name="connsiteY3" fmla="*/ 1090614 h 1514475"/>
              <a:gd name="connsiteX4" fmla="*/ 2305050 w 2928937"/>
              <a:gd name="connsiteY4" fmla="*/ 1290639 h 1514475"/>
              <a:gd name="connsiteX5" fmla="*/ 2366962 w 2928937"/>
              <a:gd name="connsiteY5" fmla="*/ 1295401 h 1514475"/>
              <a:gd name="connsiteX6" fmla="*/ 2381249 w 2928937"/>
              <a:gd name="connsiteY6" fmla="*/ 1509714 h 1514475"/>
              <a:gd name="connsiteX7" fmla="*/ 2928937 w 2928937"/>
              <a:gd name="connsiteY7" fmla="*/ 1514475 h 1514475"/>
              <a:gd name="connsiteX0" fmla="*/ 0 w 2928937"/>
              <a:gd name="connsiteY0" fmla="*/ 0 h 1514475"/>
              <a:gd name="connsiteX1" fmla="*/ 1943100 w 2928937"/>
              <a:gd name="connsiteY1" fmla="*/ 957264 h 1514475"/>
              <a:gd name="connsiteX2" fmla="*/ 1947862 w 2928937"/>
              <a:gd name="connsiteY2" fmla="*/ 1076326 h 1514475"/>
              <a:gd name="connsiteX3" fmla="*/ 2300287 w 2928937"/>
              <a:gd name="connsiteY3" fmla="*/ 1090614 h 1514475"/>
              <a:gd name="connsiteX4" fmla="*/ 2305050 w 2928937"/>
              <a:gd name="connsiteY4" fmla="*/ 1290639 h 1514475"/>
              <a:gd name="connsiteX5" fmla="*/ 2366962 w 2928937"/>
              <a:gd name="connsiteY5" fmla="*/ 1295401 h 1514475"/>
              <a:gd name="connsiteX6" fmla="*/ 2381249 w 2928937"/>
              <a:gd name="connsiteY6" fmla="*/ 1509714 h 1514475"/>
              <a:gd name="connsiteX7" fmla="*/ 2928937 w 2928937"/>
              <a:gd name="connsiteY7" fmla="*/ 1514475 h 1514475"/>
              <a:gd name="connsiteX0" fmla="*/ 0 w 2928937"/>
              <a:gd name="connsiteY0" fmla="*/ 0 h 1514475"/>
              <a:gd name="connsiteX1" fmla="*/ 1943100 w 2928937"/>
              <a:gd name="connsiteY1" fmla="*/ 957264 h 1514475"/>
              <a:gd name="connsiteX2" fmla="*/ 1947862 w 2928937"/>
              <a:gd name="connsiteY2" fmla="*/ 1085851 h 1514475"/>
              <a:gd name="connsiteX3" fmla="*/ 2300287 w 2928937"/>
              <a:gd name="connsiteY3" fmla="*/ 1090614 h 1514475"/>
              <a:gd name="connsiteX4" fmla="*/ 2305050 w 2928937"/>
              <a:gd name="connsiteY4" fmla="*/ 1290639 h 1514475"/>
              <a:gd name="connsiteX5" fmla="*/ 2366962 w 2928937"/>
              <a:gd name="connsiteY5" fmla="*/ 1295401 h 1514475"/>
              <a:gd name="connsiteX6" fmla="*/ 2381249 w 2928937"/>
              <a:gd name="connsiteY6" fmla="*/ 1509714 h 1514475"/>
              <a:gd name="connsiteX7" fmla="*/ 2928937 w 2928937"/>
              <a:gd name="connsiteY7" fmla="*/ 1514475 h 1514475"/>
              <a:gd name="connsiteX0" fmla="*/ 0 w 2928937"/>
              <a:gd name="connsiteY0" fmla="*/ 0 h 1514475"/>
              <a:gd name="connsiteX1" fmla="*/ 1314450 w 2928937"/>
              <a:gd name="connsiteY1" fmla="*/ 938214 h 1514475"/>
              <a:gd name="connsiteX2" fmla="*/ 1943100 w 2928937"/>
              <a:gd name="connsiteY2" fmla="*/ 957264 h 1514475"/>
              <a:gd name="connsiteX3" fmla="*/ 1947862 w 2928937"/>
              <a:gd name="connsiteY3" fmla="*/ 1085851 h 1514475"/>
              <a:gd name="connsiteX4" fmla="*/ 2300287 w 2928937"/>
              <a:gd name="connsiteY4" fmla="*/ 1090614 h 1514475"/>
              <a:gd name="connsiteX5" fmla="*/ 2305050 w 2928937"/>
              <a:gd name="connsiteY5" fmla="*/ 1290639 h 1514475"/>
              <a:gd name="connsiteX6" fmla="*/ 2366962 w 2928937"/>
              <a:gd name="connsiteY6" fmla="*/ 1295401 h 1514475"/>
              <a:gd name="connsiteX7" fmla="*/ 2381249 w 2928937"/>
              <a:gd name="connsiteY7" fmla="*/ 1509714 h 1514475"/>
              <a:gd name="connsiteX8" fmla="*/ 2928937 w 2928937"/>
              <a:gd name="connsiteY8" fmla="*/ 1514475 h 1514475"/>
              <a:gd name="connsiteX0" fmla="*/ 0 w 2928937"/>
              <a:gd name="connsiteY0" fmla="*/ 0 h 1514475"/>
              <a:gd name="connsiteX1" fmla="*/ 1314450 w 2928937"/>
              <a:gd name="connsiteY1" fmla="*/ 938214 h 1514475"/>
              <a:gd name="connsiteX2" fmla="*/ 1943100 w 2928937"/>
              <a:gd name="connsiteY2" fmla="*/ 957264 h 1514475"/>
              <a:gd name="connsiteX3" fmla="*/ 1947862 w 2928937"/>
              <a:gd name="connsiteY3" fmla="*/ 1085851 h 1514475"/>
              <a:gd name="connsiteX4" fmla="*/ 2300287 w 2928937"/>
              <a:gd name="connsiteY4" fmla="*/ 1090614 h 1514475"/>
              <a:gd name="connsiteX5" fmla="*/ 2305050 w 2928937"/>
              <a:gd name="connsiteY5" fmla="*/ 1290639 h 1514475"/>
              <a:gd name="connsiteX6" fmla="*/ 2366962 w 2928937"/>
              <a:gd name="connsiteY6" fmla="*/ 1295401 h 1514475"/>
              <a:gd name="connsiteX7" fmla="*/ 2381249 w 2928937"/>
              <a:gd name="connsiteY7" fmla="*/ 1509714 h 1514475"/>
              <a:gd name="connsiteX8" fmla="*/ 2928937 w 2928937"/>
              <a:gd name="connsiteY8" fmla="*/ 1514475 h 1514475"/>
              <a:gd name="connsiteX0" fmla="*/ 0 w 2928937"/>
              <a:gd name="connsiteY0" fmla="*/ 0 h 1514475"/>
              <a:gd name="connsiteX1" fmla="*/ 1300162 w 2928937"/>
              <a:gd name="connsiteY1" fmla="*/ 838201 h 1514475"/>
              <a:gd name="connsiteX2" fmla="*/ 1314450 w 2928937"/>
              <a:gd name="connsiteY2" fmla="*/ 938214 h 1514475"/>
              <a:gd name="connsiteX3" fmla="*/ 1943100 w 2928937"/>
              <a:gd name="connsiteY3" fmla="*/ 957264 h 1514475"/>
              <a:gd name="connsiteX4" fmla="*/ 1947862 w 2928937"/>
              <a:gd name="connsiteY4" fmla="*/ 1085851 h 1514475"/>
              <a:gd name="connsiteX5" fmla="*/ 2300287 w 2928937"/>
              <a:gd name="connsiteY5" fmla="*/ 1090614 h 1514475"/>
              <a:gd name="connsiteX6" fmla="*/ 2305050 w 2928937"/>
              <a:gd name="connsiteY6" fmla="*/ 1290639 h 1514475"/>
              <a:gd name="connsiteX7" fmla="*/ 2366962 w 2928937"/>
              <a:gd name="connsiteY7" fmla="*/ 1295401 h 1514475"/>
              <a:gd name="connsiteX8" fmla="*/ 2381249 w 2928937"/>
              <a:gd name="connsiteY8" fmla="*/ 1509714 h 1514475"/>
              <a:gd name="connsiteX9" fmla="*/ 2928937 w 2928937"/>
              <a:gd name="connsiteY9" fmla="*/ 1514475 h 1514475"/>
              <a:gd name="connsiteX0" fmla="*/ 0 w 2928937"/>
              <a:gd name="connsiteY0" fmla="*/ 0 h 1514475"/>
              <a:gd name="connsiteX1" fmla="*/ 1300162 w 2928937"/>
              <a:gd name="connsiteY1" fmla="*/ 838201 h 1514475"/>
              <a:gd name="connsiteX2" fmla="*/ 1314450 w 2928937"/>
              <a:gd name="connsiteY2" fmla="*/ 938214 h 1514475"/>
              <a:gd name="connsiteX3" fmla="*/ 1943100 w 2928937"/>
              <a:gd name="connsiteY3" fmla="*/ 957264 h 1514475"/>
              <a:gd name="connsiteX4" fmla="*/ 1947862 w 2928937"/>
              <a:gd name="connsiteY4" fmla="*/ 1085851 h 1514475"/>
              <a:gd name="connsiteX5" fmla="*/ 2300287 w 2928937"/>
              <a:gd name="connsiteY5" fmla="*/ 1090614 h 1514475"/>
              <a:gd name="connsiteX6" fmla="*/ 2305050 w 2928937"/>
              <a:gd name="connsiteY6" fmla="*/ 1290639 h 1514475"/>
              <a:gd name="connsiteX7" fmla="*/ 2366962 w 2928937"/>
              <a:gd name="connsiteY7" fmla="*/ 1295401 h 1514475"/>
              <a:gd name="connsiteX8" fmla="*/ 2381249 w 2928937"/>
              <a:gd name="connsiteY8" fmla="*/ 1509714 h 1514475"/>
              <a:gd name="connsiteX9" fmla="*/ 2928937 w 2928937"/>
              <a:gd name="connsiteY9" fmla="*/ 1514475 h 1514475"/>
              <a:gd name="connsiteX0" fmla="*/ 0 w 2928937"/>
              <a:gd name="connsiteY0" fmla="*/ 0 h 1514475"/>
              <a:gd name="connsiteX1" fmla="*/ 1300162 w 2928937"/>
              <a:gd name="connsiteY1" fmla="*/ 838201 h 1514475"/>
              <a:gd name="connsiteX2" fmla="*/ 1304925 w 2928937"/>
              <a:gd name="connsiteY2" fmla="*/ 942976 h 1514475"/>
              <a:gd name="connsiteX3" fmla="*/ 1943100 w 2928937"/>
              <a:gd name="connsiteY3" fmla="*/ 957264 h 1514475"/>
              <a:gd name="connsiteX4" fmla="*/ 1947862 w 2928937"/>
              <a:gd name="connsiteY4" fmla="*/ 1085851 h 1514475"/>
              <a:gd name="connsiteX5" fmla="*/ 2300287 w 2928937"/>
              <a:gd name="connsiteY5" fmla="*/ 1090614 h 1514475"/>
              <a:gd name="connsiteX6" fmla="*/ 2305050 w 2928937"/>
              <a:gd name="connsiteY6" fmla="*/ 1290639 h 1514475"/>
              <a:gd name="connsiteX7" fmla="*/ 2366962 w 2928937"/>
              <a:gd name="connsiteY7" fmla="*/ 1295401 h 1514475"/>
              <a:gd name="connsiteX8" fmla="*/ 2381249 w 2928937"/>
              <a:gd name="connsiteY8" fmla="*/ 1509714 h 1514475"/>
              <a:gd name="connsiteX9" fmla="*/ 2928937 w 2928937"/>
              <a:gd name="connsiteY9" fmla="*/ 1514475 h 1514475"/>
              <a:gd name="connsiteX0" fmla="*/ 0 w 2928937"/>
              <a:gd name="connsiteY0" fmla="*/ 0 h 1514475"/>
              <a:gd name="connsiteX1" fmla="*/ 1176337 w 2928937"/>
              <a:gd name="connsiteY1" fmla="*/ 838201 h 1514475"/>
              <a:gd name="connsiteX2" fmla="*/ 1300162 w 2928937"/>
              <a:gd name="connsiteY2" fmla="*/ 838201 h 1514475"/>
              <a:gd name="connsiteX3" fmla="*/ 1304925 w 2928937"/>
              <a:gd name="connsiteY3" fmla="*/ 942976 h 1514475"/>
              <a:gd name="connsiteX4" fmla="*/ 1943100 w 2928937"/>
              <a:gd name="connsiteY4" fmla="*/ 957264 h 1514475"/>
              <a:gd name="connsiteX5" fmla="*/ 1947862 w 2928937"/>
              <a:gd name="connsiteY5" fmla="*/ 1085851 h 1514475"/>
              <a:gd name="connsiteX6" fmla="*/ 2300287 w 2928937"/>
              <a:gd name="connsiteY6" fmla="*/ 1090614 h 1514475"/>
              <a:gd name="connsiteX7" fmla="*/ 2305050 w 2928937"/>
              <a:gd name="connsiteY7" fmla="*/ 1290639 h 1514475"/>
              <a:gd name="connsiteX8" fmla="*/ 2366962 w 2928937"/>
              <a:gd name="connsiteY8" fmla="*/ 1295401 h 1514475"/>
              <a:gd name="connsiteX9" fmla="*/ 2381249 w 2928937"/>
              <a:gd name="connsiteY9" fmla="*/ 1509714 h 1514475"/>
              <a:gd name="connsiteX10" fmla="*/ 2928937 w 2928937"/>
              <a:gd name="connsiteY10" fmla="*/ 1514475 h 1514475"/>
              <a:gd name="connsiteX0" fmla="*/ 0 w 2928937"/>
              <a:gd name="connsiteY0" fmla="*/ 0 h 1514475"/>
              <a:gd name="connsiteX1" fmla="*/ 1176337 w 2928937"/>
              <a:gd name="connsiteY1" fmla="*/ 838201 h 1514475"/>
              <a:gd name="connsiteX2" fmla="*/ 1300162 w 2928937"/>
              <a:gd name="connsiteY2" fmla="*/ 838201 h 1514475"/>
              <a:gd name="connsiteX3" fmla="*/ 1304925 w 2928937"/>
              <a:gd name="connsiteY3" fmla="*/ 942976 h 1514475"/>
              <a:gd name="connsiteX4" fmla="*/ 1943100 w 2928937"/>
              <a:gd name="connsiteY4" fmla="*/ 957264 h 1514475"/>
              <a:gd name="connsiteX5" fmla="*/ 1947862 w 2928937"/>
              <a:gd name="connsiteY5" fmla="*/ 1085851 h 1514475"/>
              <a:gd name="connsiteX6" fmla="*/ 2300287 w 2928937"/>
              <a:gd name="connsiteY6" fmla="*/ 1090614 h 1514475"/>
              <a:gd name="connsiteX7" fmla="*/ 2305050 w 2928937"/>
              <a:gd name="connsiteY7" fmla="*/ 1290639 h 1514475"/>
              <a:gd name="connsiteX8" fmla="*/ 2366962 w 2928937"/>
              <a:gd name="connsiteY8" fmla="*/ 1295401 h 1514475"/>
              <a:gd name="connsiteX9" fmla="*/ 2381249 w 2928937"/>
              <a:gd name="connsiteY9" fmla="*/ 1509714 h 1514475"/>
              <a:gd name="connsiteX10" fmla="*/ 2928937 w 2928937"/>
              <a:gd name="connsiteY10" fmla="*/ 1514475 h 1514475"/>
              <a:gd name="connsiteX0" fmla="*/ 0 w 2928937"/>
              <a:gd name="connsiteY0" fmla="*/ 0 h 1514475"/>
              <a:gd name="connsiteX1" fmla="*/ 1171575 w 2928937"/>
              <a:gd name="connsiteY1" fmla="*/ 733426 h 1514475"/>
              <a:gd name="connsiteX2" fmla="*/ 1176337 w 2928937"/>
              <a:gd name="connsiteY2" fmla="*/ 838201 h 1514475"/>
              <a:gd name="connsiteX3" fmla="*/ 1300162 w 2928937"/>
              <a:gd name="connsiteY3" fmla="*/ 838201 h 1514475"/>
              <a:gd name="connsiteX4" fmla="*/ 1304925 w 2928937"/>
              <a:gd name="connsiteY4" fmla="*/ 942976 h 1514475"/>
              <a:gd name="connsiteX5" fmla="*/ 1943100 w 2928937"/>
              <a:gd name="connsiteY5" fmla="*/ 957264 h 1514475"/>
              <a:gd name="connsiteX6" fmla="*/ 1947862 w 2928937"/>
              <a:gd name="connsiteY6" fmla="*/ 1085851 h 1514475"/>
              <a:gd name="connsiteX7" fmla="*/ 2300287 w 2928937"/>
              <a:gd name="connsiteY7" fmla="*/ 1090614 h 1514475"/>
              <a:gd name="connsiteX8" fmla="*/ 2305050 w 2928937"/>
              <a:gd name="connsiteY8" fmla="*/ 1290639 h 1514475"/>
              <a:gd name="connsiteX9" fmla="*/ 2366962 w 2928937"/>
              <a:gd name="connsiteY9" fmla="*/ 1295401 h 1514475"/>
              <a:gd name="connsiteX10" fmla="*/ 2381249 w 2928937"/>
              <a:gd name="connsiteY10" fmla="*/ 1509714 h 1514475"/>
              <a:gd name="connsiteX11" fmla="*/ 2928937 w 2928937"/>
              <a:gd name="connsiteY11" fmla="*/ 1514475 h 1514475"/>
              <a:gd name="connsiteX0" fmla="*/ 0 w 2928937"/>
              <a:gd name="connsiteY0" fmla="*/ 0 h 1514475"/>
              <a:gd name="connsiteX1" fmla="*/ 1171575 w 2928937"/>
              <a:gd name="connsiteY1" fmla="*/ 733426 h 1514475"/>
              <a:gd name="connsiteX2" fmla="*/ 1176337 w 2928937"/>
              <a:gd name="connsiteY2" fmla="*/ 838201 h 1514475"/>
              <a:gd name="connsiteX3" fmla="*/ 1300162 w 2928937"/>
              <a:gd name="connsiteY3" fmla="*/ 838201 h 1514475"/>
              <a:gd name="connsiteX4" fmla="*/ 1304925 w 2928937"/>
              <a:gd name="connsiteY4" fmla="*/ 942976 h 1514475"/>
              <a:gd name="connsiteX5" fmla="*/ 1943100 w 2928937"/>
              <a:gd name="connsiteY5" fmla="*/ 957264 h 1514475"/>
              <a:gd name="connsiteX6" fmla="*/ 1947862 w 2928937"/>
              <a:gd name="connsiteY6" fmla="*/ 1085851 h 1514475"/>
              <a:gd name="connsiteX7" fmla="*/ 2300287 w 2928937"/>
              <a:gd name="connsiteY7" fmla="*/ 1090614 h 1514475"/>
              <a:gd name="connsiteX8" fmla="*/ 2305050 w 2928937"/>
              <a:gd name="connsiteY8" fmla="*/ 1290639 h 1514475"/>
              <a:gd name="connsiteX9" fmla="*/ 2366962 w 2928937"/>
              <a:gd name="connsiteY9" fmla="*/ 1295401 h 1514475"/>
              <a:gd name="connsiteX10" fmla="*/ 2381249 w 2928937"/>
              <a:gd name="connsiteY10" fmla="*/ 1509714 h 1514475"/>
              <a:gd name="connsiteX11" fmla="*/ 2928937 w 2928937"/>
              <a:gd name="connsiteY11" fmla="*/ 1514475 h 1514475"/>
              <a:gd name="connsiteX0" fmla="*/ 0 w 2928937"/>
              <a:gd name="connsiteY0" fmla="*/ 0 h 1514475"/>
              <a:gd name="connsiteX1" fmla="*/ 1028700 w 2928937"/>
              <a:gd name="connsiteY1" fmla="*/ 723901 h 1514475"/>
              <a:gd name="connsiteX2" fmla="*/ 1171575 w 2928937"/>
              <a:gd name="connsiteY2" fmla="*/ 733426 h 1514475"/>
              <a:gd name="connsiteX3" fmla="*/ 1176337 w 2928937"/>
              <a:gd name="connsiteY3" fmla="*/ 838201 h 1514475"/>
              <a:gd name="connsiteX4" fmla="*/ 1300162 w 2928937"/>
              <a:gd name="connsiteY4" fmla="*/ 838201 h 1514475"/>
              <a:gd name="connsiteX5" fmla="*/ 1304925 w 2928937"/>
              <a:gd name="connsiteY5" fmla="*/ 942976 h 1514475"/>
              <a:gd name="connsiteX6" fmla="*/ 1943100 w 2928937"/>
              <a:gd name="connsiteY6" fmla="*/ 957264 h 1514475"/>
              <a:gd name="connsiteX7" fmla="*/ 1947862 w 2928937"/>
              <a:gd name="connsiteY7" fmla="*/ 1085851 h 1514475"/>
              <a:gd name="connsiteX8" fmla="*/ 2300287 w 2928937"/>
              <a:gd name="connsiteY8" fmla="*/ 1090614 h 1514475"/>
              <a:gd name="connsiteX9" fmla="*/ 2305050 w 2928937"/>
              <a:gd name="connsiteY9" fmla="*/ 1290639 h 1514475"/>
              <a:gd name="connsiteX10" fmla="*/ 2366962 w 2928937"/>
              <a:gd name="connsiteY10" fmla="*/ 1295401 h 1514475"/>
              <a:gd name="connsiteX11" fmla="*/ 2381249 w 2928937"/>
              <a:gd name="connsiteY11" fmla="*/ 1509714 h 1514475"/>
              <a:gd name="connsiteX12" fmla="*/ 2928937 w 2928937"/>
              <a:gd name="connsiteY12" fmla="*/ 1514475 h 1514475"/>
              <a:gd name="connsiteX0" fmla="*/ 0 w 2928937"/>
              <a:gd name="connsiteY0" fmla="*/ 0 h 1514475"/>
              <a:gd name="connsiteX1" fmla="*/ 1028700 w 2928937"/>
              <a:gd name="connsiteY1" fmla="*/ 723901 h 1514475"/>
              <a:gd name="connsiteX2" fmla="*/ 1171575 w 2928937"/>
              <a:gd name="connsiteY2" fmla="*/ 733426 h 1514475"/>
              <a:gd name="connsiteX3" fmla="*/ 1176337 w 2928937"/>
              <a:gd name="connsiteY3" fmla="*/ 838201 h 1514475"/>
              <a:gd name="connsiteX4" fmla="*/ 1300162 w 2928937"/>
              <a:gd name="connsiteY4" fmla="*/ 838201 h 1514475"/>
              <a:gd name="connsiteX5" fmla="*/ 1304925 w 2928937"/>
              <a:gd name="connsiteY5" fmla="*/ 942976 h 1514475"/>
              <a:gd name="connsiteX6" fmla="*/ 1943100 w 2928937"/>
              <a:gd name="connsiteY6" fmla="*/ 957264 h 1514475"/>
              <a:gd name="connsiteX7" fmla="*/ 1947862 w 2928937"/>
              <a:gd name="connsiteY7" fmla="*/ 1085851 h 1514475"/>
              <a:gd name="connsiteX8" fmla="*/ 2300287 w 2928937"/>
              <a:gd name="connsiteY8" fmla="*/ 1090614 h 1514475"/>
              <a:gd name="connsiteX9" fmla="*/ 2305050 w 2928937"/>
              <a:gd name="connsiteY9" fmla="*/ 1290639 h 1514475"/>
              <a:gd name="connsiteX10" fmla="*/ 2366962 w 2928937"/>
              <a:gd name="connsiteY10" fmla="*/ 1295401 h 1514475"/>
              <a:gd name="connsiteX11" fmla="*/ 2381249 w 2928937"/>
              <a:gd name="connsiteY11" fmla="*/ 1509714 h 1514475"/>
              <a:gd name="connsiteX12" fmla="*/ 2928937 w 2928937"/>
              <a:gd name="connsiteY12" fmla="*/ 1514475 h 1514475"/>
              <a:gd name="connsiteX0" fmla="*/ 0 w 2928937"/>
              <a:gd name="connsiteY0" fmla="*/ 0 h 1514475"/>
              <a:gd name="connsiteX1" fmla="*/ 1028700 w 2928937"/>
              <a:gd name="connsiteY1" fmla="*/ 738188 h 1514475"/>
              <a:gd name="connsiteX2" fmla="*/ 1171575 w 2928937"/>
              <a:gd name="connsiteY2" fmla="*/ 733426 h 1514475"/>
              <a:gd name="connsiteX3" fmla="*/ 1176337 w 2928937"/>
              <a:gd name="connsiteY3" fmla="*/ 838201 h 1514475"/>
              <a:gd name="connsiteX4" fmla="*/ 1300162 w 2928937"/>
              <a:gd name="connsiteY4" fmla="*/ 838201 h 1514475"/>
              <a:gd name="connsiteX5" fmla="*/ 1304925 w 2928937"/>
              <a:gd name="connsiteY5" fmla="*/ 942976 h 1514475"/>
              <a:gd name="connsiteX6" fmla="*/ 1943100 w 2928937"/>
              <a:gd name="connsiteY6" fmla="*/ 957264 h 1514475"/>
              <a:gd name="connsiteX7" fmla="*/ 1947862 w 2928937"/>
              <a:gd name="connsiteY7" fmla="*/ 1085851 h 1514475"/>
              <a:gd name="connsiteX8" fmla="*/ 2300287 w 2928937"/>
              <a:gd name="connsiteY8" fmla="*/ 1090614 h 1514475"/>
              <a:gd name="connsiteX9" fmla="*/ 2305050 w 2928937"/>
              <a:gd name="connsiteY9" fmla="*/ 1290639 h 1514475"/>
              <a:gd name="connsiteX10" fmla="*/ 2366962 w 2928937"/>
              <a:gd name="connsiteY10" fmla="*/ 1295401 h 1514475"/>
              <a:gd name="connsiteX11" fmla="*/ 2381249 w 2928937"/>
              <a:gd name="connsiteY11" fmla="*/ 1509714 h 1514475"/>
              <a:gd name="connsiteX12" fmla="*/ 2928937 w 2928937"/>
              <a:gd name="connsiteY12" fmla="*/ 1514475 h 1514475"/>
              <a:gd name="connsiteX0" fmla="*/ 0 w 2928937"/>
              <a:gd name="connsiteY0" fmla="*/ 0 h 1514475"/>
              <a:gd name="connsiteX1" fmla="*/ 1033462 w 2928937"/>
              <a:gd name="connsiteY1" fmla="*/ 628651 h 1514475"/>
              <a:gd name="connsiteX2" fmla="*/ 1028700 w 2928937"/>
              <a:gd name="connsiteY2" fmla="*/ 738188 h 1514475"/>
              <a:gd name="connsiteX3" fmla="*/ 1171575 w 2928937"/>
              <a:gd name="connsiteY3" fmla="*/ 733426 h 1514475"/>
              <a:gd name="connsiteX4" fmla="*/ 1176337 w 2928937"/>
              <a:gd name="connsiteY4" fmla="*/ 838201 h 1514475"/>
              <a:gd name="connsiteX5" fmla="*/ 1300162 w 2928937"/>
              <a:gd name="connsiteY5" fmla="*/ 838201 h 1514475"/>
              <a:gd name="connsiteX6" fmla="*/ 1304925 w 2928937"/>
              <a:gd name="connsiteY6" fmla="*/ 942976 h 1514475"/>
              <a:gd name="connsiteX7" fmla="*/ 1943100 w 2928937"/>
              <a:gd name="connsiteY7" fmla="*/ 957264 h 1514475"/>
              <a:gd name="connsiteX8" fmla="*/ 1947862 w 2928937"/>
              <a:gd name="connsiteY8" fmla="*/ 1085851 h 1514475"/>
              <a:gd name="connsiteX9" fmla="*/ 2300287 w 2928937"/>
              <a:gd name="connsiteY9" fmla="*/ 1090614 h 1514475"/>
              <a:gd name="connsiteX10" fmla="*/ 2305050 w 2928937"/>
              <a:gd name="connsiteY10" fmla="*/ 1290639 h 1514475"/>
              <a:gd name="connsiteX11" fmla="*/ 2366962 w 2928937"/>
              <a:gd name="connsiteY11" fmla="*/ 1295401 h 1514475"/>
              <a:gd name="connsiteX12" fmla="*/ 2381249 w 2928937"/>
              <a:gd name="connsiteY12" fmla="*/ 1509714 h 1514475"/>
              <a:gd name="connsiteX13" fmla="*/ 2928937 w 2928937"/>
              <a:gd name="connsiteY13" fmla="*/ 1514475 h 1514475"/>
              <a:gd name="connsiteX0" fmla="*/ 0 w 2928937"/>
              <a:gd name="connsiteY0" fmla="*/ 0 h 1514475"/>
              <a:gd name="connsiteX1" fmla="*/ 1033462 w 2928937"/>
              <a:gd name="connsiteY1" fmla="*/ 628651 h 1514475"/>
              <a:gd name="connsiteX2" fmla="*/ 1028700 w 2928937"/>
              <a:gd name="connsiteY2" fmla="*/ 738188 h 1514475"/>
              <a:gd name="connsiteX3" fmla="*/ 1171575 w 2928937"/>
              <a:gd name="connsiteY3" fmla="*/ 733426 h 1514475"/>
              <a:gd name="connsiteX4" fmla="*/ 1176337 w 2928937"/>
              <a:gd name="connsiteY4" fmla="*/ 838201 h 1514475"/>
              <a:gd name="connsiteX5" fmla="*/ 1300162 w 2928937"/>
              <a:gd name="connsiteY5" fmla="*/ 838201 h 1514475"/>
              <a:gd name="connsiteX6" fmla="*/ 1304925 w 2928937"/>
              <a:gd name="connsiteY6" fmla="*/ 942976 h 1514475"/>
              <a:gd name="connsiteX7" fmla="*/ 1943100 w 2928937"/>
              <a:gd name="connsiteY7" fmla="*/ 957264 h 1514475"/>
              <a:gd name="connsiteX8" fmla="*/ 1947862 w 2928937"/>
              <a:gd name="connsiteY8" fmla="*/ 1085851 h 1514475"/>
              <a:gd name="connsiteX9" fmla="*/ 2300287 w 2928937"/>
              <a:gd name="connsiteY9" fmla="*/ 1090614 h 1514475"/>
              <a:gd name="connsiteX10" fmla="*/ 2305050 w 2928937"/>
              <a:gd name="connsiteY10" fmla="*/ 1290639 h 1514475"/>
              <a:gd name="connsiteX11" fmla="*/ 2366962 w 2928937"/>
              <a:gd name="connsiteY11" fmla="*/ 1295401 h 1514475"/>
              <a:gd name="connsiteX12" fmla="*/ 2381249 w 2928937"/>
              <a:gd name="connsiteY12" fmla="*/ 1509714 h 1514475"/>
              <a:gd name="connsiteX13" fmla="*/ 2928937 w 2928937"/>
              <a:gd name="connsiteY13" fmla="*/ 1514475 h 1514475"/>
              <a:gd name="connsiteX0" fmla="*/ 0 w 2928937"/>
              <a:gd name="connsiteY0" fmla="*/ 0 h 1514475"/>
              <a:gd name="connsiteX1" fmla="*/ 904875 w 2928937"/>
              <a:gd name="connsiteY1" fmla="*/ 623889 h 1514475"/>
              <a:gd name="connsiteX2" fmla="*/ 1033462 w 2928937"/>
              <a:gd name="connsiteY2" fmla="*/ 628651 h 1514475"/>
              <a:gd name="connsiteX3" fmla="*/ 1028700 w 2928937"/>
              <a:gd name="connsiteY3" fmla="*/ 738188 h 1514475"/>
              <a:gd name="connsiteX4" fmla="*/ 1171575 w 2928937"/>
              <a:gd name="connsiteY4" fmla="*/ 733426 h 1514475"/>
              <a:gd name="connsiteX5" fmla="*/ 1176337 w 2928937"/>
              <a:gd name="connsiteY5" fmla="*/ 838201 h 1514475"/>
              <a:gd name="connsiteX6" fmla="*/ 1300162 w 2928937"/>
              <a:gd name="connsiteY6" fmla="*/ 838201 h 1514475"/>
              <a:gd name="connsiteX7" fmla="*/ 1304925 w 2928937"/>
              <a:gd name="connsiteY7" fmla="*/ 942976 h 1514475"/>
              <a:gd name="connsiteX8" fmla="*/ 1943100 w 2928937"/>
              <a:gd name="connsiteY8" fmla="*/ 957264 h 1514475"/>
              <a:gd name="connsiteX9" fmla="*/ 1947862 w 2928937"/>
              <a:gd name="connsiteY9" fmla="*/ 1085851 h 1514475"/>
              <a:gd name="connsiteX10" fmla="*/ 2300287 w 2928937"/>
              <a:gd name="connsiteY10" fmla="*/ 1090614 h 1514475"/>
              <a:gd name="connsiteX11" fmla="*/ 2305050 w 2928937"/>
              <a:gd name="connsiteY11" fmla="*/ 1290639 h 1514475"/>
              <a:gd name="connsiteX12" fmla="*/ 2366962 w 2928937"/>
              <a:gd name="connsiteY12" fmla="*/ 1295401 h 1514475"/>
              <a:gd name="connsiteX13" fmla="*/ 2381249 w 2928937"/>
              <a:gd name="connsiteY13" fmla="*/ 1509714 h 1514475"/>
              <a:gd name="connsiteX14" fmla="*/ 2928937 w 2928937"/>
              <a:gd name="connsiteY14" fmla="*/ 1514475 h 1514475"/>
              <a:gd name="connsiteX0" fmla="*/ 0 w 2928937"/>
              <a:gd name="connsiteY0" fmla="*/ 0 h 1514475"/>
              <a:gd name="connsiteX1" fmla="*/ 904875 w 2928937"/>
              <a:gd name="connsiteY1" fmla="*/ 623889 h 1514475"/>
              <a:gd name="connsiteX2" fmla="*/ 1033462 w 2928937"/>
              <a:gd name="connsiteY2" fmla="*/ 628651 h 1514475"/>
              <a:gd name="connsiteX3" fmla="*/ 1028700 w 2928937"/>
              <a:gd name="connsiteY3" fmla="*/ 738188 h 1514475"/>
              <a:gd name="connsiteX4" fmla="*/ 1171575 w 2928937"/>
              <a:gd name="connsiteY4" fmla="*/ 733426 h 1514475"/>
              <a:gd name="connsiteX5" fmla="*/ 1176337 w 2928937"/>
              <a:gd name="connsiteY5" fmla="*/ 838201 h 1514475"/>
              <a:gd name="connsiteX6" fmla="*/ 1300162 w 2928937"/>
              <a:gd name="connsiteY6" fmla="*/ 838201 h 1514475"/>
              <a:gd name="connsiteX7" fmla="*/ 1304925 w 2928937"/>
              <a:gd name="connsiteY7" fmla="*/ 942976 h 1514475"/>
              <a:gd name="connsiteX8" fmla="*/ 1943100 w 2928937"/>
              <a:gd name="connsiteY8" fmla="*/ 957264 h 1514475"/>
              <a:gd name="connsiteX9" fmla="*/ 1947862 w 2928937"/>
              <a:gd name="connsiteY9" fmla="*/ 1085851 h 1514475"/>
              <a:gd name="connsiteX10" fmla="*/ 2300287 w 2928937"/>
              <a:gd name="connsiteY10" fmla="*/ 1090614 h 1514475"/>
              <a:gd name="connsiteX11" fmla="*/ 2305050 w 2928937"/>
              <a:gd name="connsiteY11" fmla="*/ 1290639 h 1514475"/>
              <a:gd name="connsiteX12" fmla="*/ 2366962 w 2928937"/>
              <a:gd name="connsiteY12" fmla="*/ 1295401 h 1514475"/>
              <a:gd name="connsiteX13" fmla="*/ 2381249 w 2928937"/>
              <a:gd name="connsiteY13" fmla="*/ 1509714 h 1514475"/>
              <a:gd name="connsiteX14" fmla="*/ 2928937 w 2928937"/>
              <a:gd name="connsiteY14" fmla="*/ 1514475 h 1514475"/>
              <a:gd name="connsiteX0" fmla="*/ 0 w 2928937"/>
              <a:gd name="connsiteY0" fmla="*/ 31930 h 1546405"/>
              <a:gd name="connsiteX1" fmla="*/ 195262 w 2928937"/>
              <a:gd name="connsiteY1" fmla="*/ 46219 h 1546405"/>
              <a:gd name="connsiteX2" fmla="*/ 904875 w 2928937"/>
              <a:gd name="connsiteY2" fmla="*/ 655819 h 1546405"/>
              <a:gd name="connsiteX3" fmla="*/ 1033462 w 2928937"/>
              <a:gd name="connsiteY3" fmla="*/ 660581 h 1546405"/>
              <a:gd name="connsiteX4" fmla="*/ 1028700 w 2928937"/>
              <a:gd name="connsiteY4" fmla="*/ 770118 h 1546405"/>
              <a:gd name="connsiteX5" fmla="*/ 1171575 w 2928937"/>
              <a:gd name="connsiteY5" fmla="*/ 765356 h 1546405"/>
              <a:gd name="connsiteX6" fmla="*/ 1176337 w 2928937"/>
              <a:gd name="connsiteY6" fmla="*/ 870131 h 1546405"/>
              <a:gd name="connsiteX7" fmla="*/ 1300162 w 2928937"/>
              <a:gd name="connsiteY7" fmla="*/ 870131 h 1546405"/>
              <a:gd name="connsiteX8" fmla="*/ 1304925 w 2928937"/>
              <a:gd name="connsiteY8" fmla="*/ 974906 h 1546405"/>
              <a:gd name="connsiteX9" fmla="*/ 1943100 w 2928937"/>
              <a:gd name="connsiteY9" fmla="*/ 989194 h 1546405"/>
              <a:gd name="connsiteX10" fmla="*/ 1947862 w 2928937"/>
              <a:gd name="connsiteY10" fmla="*/ 1117781 h 1546405"/>
              <a:gd name="connsiteX11" fmla="*/ 2300287 w 2928937"/>
              <a:gd name="connsiteY11" fmla="*/ 1122544 h 1546405"/>
              <a:gd name="connsiteX12" fmla="*/ 2305050 w 2928937"/>
              <a:gd name="connsiteY12" fmla="*/ 1322569 h 1546405"/>
              <a:gd name="connsiteX13" fmla="*/ 2366962 w 2928937"/>
              <a:gd name="connsiteY13" fmla="*/ 1327331 h 1546405"/>
              <a:gd name="connsiteX14" fmla="*/ 2381249 w 2928937"/>
              <a:gd name="connsiteY14" fmla="*/ 1541644 h 1546405"/>
              <a:gd name="connsiteX15" fmla="*/ 2928937 w 2928937"/>
              <a:gd name="connsiteY15" fmla="*/ 1546405 h 1546405"/>
              <a:gd name="connsiteX0" fmla="*/ 0 w 2928937"/>
              <a:gd name="connsiteY0" fmla="*/ 0 h 1514475"/>
              <a:gd name="connsiteX1" fmla="*/ 195262 w 2928937"/>
              <a:gd name="connsiteY1" fmla="*/ 14289 h 1514475"/>
              <a:gd name="connsiteX2" fmla="*/ 904875 w 2928937"/>
              <a:gd name="connsiteY2" fmla="*/ 623889 h 1514475"/>
              <a:gd name="connsiteX3" fmla="*/ 1033462 w 2928937"/>
              <a:gd name="connsiteY3" fmla="*/ 628651 h 1514475"/>
              <a:gd name="connsiteX4" fmla="*/ 1028700 w 2928937"/>
              <a:gd name="connsiteY4" fmla="*/ 738188 h 1514475"/>
              <a:gd name="connsiteX5" fmla="*/ 1171575 w 2928937"/>
              <a:gd name="connsiteY5" fmla="*/ 733426 h 1514475"/>
              <a:gd name="connsiteX6" fmla="*/ 1176337 w 2928937"/>
              <a:gd name="connsiteY6" fmla="*/ 838201 h 1514475"/>
              <a:gd name="connsiteX7" fmla="*/ 1300162 w 2928937"/>
              <a:gd name="connsiteY7" fmla="*/ 838201 h 1514475"/>
              <a:gd name="connsiteX8" fmla="*/ 1304925 w 2928937"/>
              <a:gd name="connsiteY8" fmla="*/ 942976 h 1514475"/>
              <a:gd name="connsiteX9" fmla="*/ 1943100 w 2928937"/>
              <a:gd name="connsiteY9" fmla="*/ 957264 h 1514475"/>
              <a:gd name="connsiteX10" fmla="*/ 1947862 w 2928937"/>
              <a:gd name="connsiteY10" fmla="*/ 1085851 h 1514475"/>
              <a:gd name="connsiteX11" fmla="*/ 2300287 w 2928937"/>
              <a:gd name="connsiteY11" fmla="*/ 1090614 h 1514475"/>
              <a:gd name="connsiteX12" fmla="*/ 2305050 w 2928937"/>
              <a:gd name="connsiteY12" fmla="*/ 1290639 h 1514475"/>
              <a:gd name="connsiteX13" fmla="*/ 2366962 w 2928937"/>
              <a:gd name="connsiteY13" fmla="*/ 1295401 h 1514475"/>
              <a:gd name="connsiteX14" fmla="*/ 2381249 w 2928937"/>
              <a:gd name="connsiteY14" fmla="*/ 1509714 h 1514475"/>
              <a:gd name="connsiteX15" fmla="*/ 2928937 w 2928937"/>
              <a:gd name="connsiteY15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904875 w 2928937"/>
              <a:gd name="connsiteY2" fmla="*/ 623889 h 1514475"/>
              <a:gd name="connsiteX3" fmla="*/ 1033462 w 2928937"/>
              <a:gd name="connsiteY3" fmla="*/ 628651 h 1514475"/>
              <a:gd name="connsiteX4" fmla="*/ 1028700 w 2928937"/>
              <a:gd name="connsiteY4" fmla="*/ 738188 h 1514475"/>
              <a:gd name="connsiteX5" fmla="*/ 1171575 w 2928937"/>
              <a:gd name="connsiteY5" fmla="*/ 733426 h 1514475"/>
              <a:gd name="connsiteX6" fmla="*/ 1176337 w 2928937"/>
              <a:gd name="connsiteY6" fmla="*/ 838201 h 1514475"/>
              <a:gd name="connsiteX7" fmla="*/ 1300162 w 2928937"/>
              <a:gd name="connsiteY7" fmla="*/ 838201 h 1514475"/>
              <a:gd name="connsiteX8" fmla="*/ 1304925 w 2928937"/>
              <a:gd name="connsiteY8" fmla="*/ 942976 h 1514475"/>
              <a:gd name="connsiteX9" fmla="*/ 1943100 w 2928937"/>
              <a:gd name="connsiteY9" fmla="*/ 957264 h 1514475"/>
              <a:gd name="connsiteX10" fmla="*/ 1947862 w 2928937"/>
              <a:gd name="connsiteY10" fmla="*/ 1085851 h 1514475"/>
              <a:gd name="connsiteX11" fmla="*/ 2300287 w 2928937"/>
              <a:gd name="connsiteY11" fmla="*/ 1090614 h 1514475"/>
              <a:gd name="connsiteX12" fmla="*/ 2305050 w 2928937"/>
              <a:gd name="connsiteY12" fmla="*/ 1290639 h 1514475"/>
              <a:gd name="connsiteX13" fmla="*/ 2366962 w 2928937"/>
              <a:gd name="connsiteY13" fmla="*/ 1295401 h 1514475"/>
              <a:gd name="connsiteX14" fmla="*/ 2381249 w 2928937"/>
              <a:gd name="connsiteY14" fmla="*/ 1509714 h 1514475"/>
              <a:gd name="connsiteX15" fmla="*/ 2928937 w 2928937"/>
              <a:gd name="connsiteY15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200025 w 2928937"/>
              <a:gd name="connsiteY2" fmla="*/ 90489 h 1514475"/>
              <a:gd name="connsiteX3" fmla="*/ 904875 w 2928937"/>
              <a:gd name="connsiteY3" fmla="*/ 623889 h 1514475"/>
              <a:gd name="connsiteX4" fmla="*/ 1033462 w 2928937"/>
              <a:gd name="connsiteY4" fmla="*/ 628651 h 1514475"/>
              <a:gd name="connsiteX5" fmla="*/ 1028700 w 2928937"/>
              <a:gd name="connsiteY5" fmla="*/ 738188 h 1514475"/>
              <a:gd name="connsiteX6" fmla="*/ 1171575 w 2928937"/>
              <a:gd name="connsiteY6" fmla="*/ 733426 h 1514475"/>
              <a:gd name="connsiteX7" fmla="*/ 1176337 w 2928937"/>
              <a:gd name="connsiteY7" fmla="*/ 838201 h 1514475"/>
              <a:gd name="connsiteX8" fmla="*/ 1300162 w 2928937"/>
              <a:gd name="connsiteY8" fmla="*/ 838201 h 1514475"/>
              <a:gd name="connsiteX9" fmla="*/ 1304925 w 2928937"/>
              <a:gd name="connsiteY9" fmla="*/ 942976 h 1514475"/>
              <a:gd name="connsiteX10" fmla="*/ 1943100 w 2928937"/>
              <a:gd name="connsiteY10" fmla="*/ 957264 h 1514475"/>
              <a:gd name="connsiteX11" fmla="*/ 1947862 w 2928937"/>
              <a:gd name="connsiteY11" fmla="*/ 1085851 h 1514475"/>
              <a:gd name="connsiteX12" fmla="*/ 2300287 w 2928937"/>
              <a:gd name="connsiteY12" fmla="*/ 1090614 h 1514475"/>
              <a:gd name="connsiteX13" fmla="*/ 2305050 w 2928937"/>
              <a:gd name="connsiteY13" fmla="*/ 1290639 h 1514475"/>
              <a:gd name="connsiteX14" fmla="*/ 2366962 w 2928937"/>
              <a:gd name="connsiteY14" fmla="*/ 1295401 h 1514475"/>
              <a:gd name="connsiteX15" fmla="*/ 2381249 w 2928937"/>
              <a:gd name="connsiteY15" fmla="*/ 1509714 h 1514475"/>
              <a:gd name="connsiteX16" fmla="*/ 2928937 w 2928937"/>
              <a:gd name="connsiteY16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200025 w 2928937"/>
              <a:gd name="connsiteY2" fmla="*/ 90489 h 1514475"/>
              <a:gd name="connsiteX3" fmla="*/ 904875 w 2928937"/>
              <a:gd name="connsiteY3" fmla="*/ 623889 h 1514475"/>
              <a:gd name="connsiteX4" fmla="*/ 1033462 w 2928937"/>
              <a:gd name="connsiteY4" fmla="*/ 628651 h 1514475"/>
              <a:gd name="connsiteX5" fmla="*/ 1028700 w 2928937"/>
              <a:gd name="connsiteY5" fmla="*/ 738188 h 1514475"/>
              <a:gd name="connsiteX6" fmla="*/ 1171575 w 2928937"/>
              <a:gd name="connsiteY6" fmla="*/ 733426 h 1514475"/>
              <a:gd name="connsiteX7" fmla="*/ 1176337 w 2928937"/>
              <a:gd name="connsiteY7" fmla="*/ 838201 h 1514475"/>
              <a:gd name="connsiteX8" fmla="*/ 1300162 w 2928937"/>
              <a:gd name="connsiteY8" fmla="*/ 838201 h 1514475"/>
              <a:gd name="connsiteX9" fmla="*/ 1304925 w 2928937"/>
              <a:gd name="connsiteY9" fmla="*/ 942976 h 1514475"/>
              <a:gd name="connsiteX10" fmla="*/ 1943100 w 2928937"/>
              <a:gd name="connsiteY10" fmla="*/ 957264 h 1514475"/>
              <a:gd name="connsiteX11" fmla="*/ 1947862 w 2928937"/>
              <a:gd name="connsiteY11" fmla="*/ 1085851 h 1514475"/>
              <a:gd name="connsiteX12" fmla="*/ 2300287 w 2928937"/>
              <a:gd name="connsiteY12" fmla="*/ 1090614 h 1514475"/>
              <a:gd name="connsiteX13" fmla="*/ 2305050 w 2928937"/>
              <a:gd name="connsiteY13" fmla="*/ 1290639 h 1514475"/>
              <a:gd name="connsiteX14" fmla="*/ 2366962 w 2928937"/>
              <a:gd name="connsiteY14" fmla="*/ 1295401 h 1514475"/>
              <a:gd name="connsiteX15" fmla="*/ 2381249 w 2928937"/>
              <a:gd name="connsiteY15" fmla="*/ 1509714 h 1514475"/>
              <a:gd name="connsiteX16" fmla="*/ 2928937 w 2928937"/>
              <a:gd name="connsiteY16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904875 w 2928937"/>
              <a:gd name="connsiteY3" fmla="*/ 623889 h 1514475"/>
              <a:gd name="connsiteX4" fmla="*/ 1033462 w 2928937"/>
              <a:gd name="connsiteY4" fmla="*/ 628651 h 1514475"/>
              <a:gd name="connsiteX5" fmla="*/ 1028700 w 2928937"/>
              <a:gd name="connsiteY5" fmla="*/ 738188 h 1514475"/>
              <a:gd name="connsiteX6" fmla="*/ 1171575 w 2928937"/>
              <a:gd name="connsiteY6" fmla="*/ 733426 h 1514475"/>
              <a:gd name="connsiteX7" fmla="*/ 1176337 w 2928937"/>
              <a:gd name="connsiteY7" fmla="*/ 838201 h 1514475"/>
              <a:gd name="connsiteX8" fmla="*/ 1300162 w 2928937"/>
              <a:gd name="connsiteY8" fmla="*/ 838201 h 1514475"/>
              <a:gd name="connsiteX9" fmla="*/ 1304925 w 2928937"/>
              <a:gd name="connsiteY9" fmla="*/ 942976 h 1514475"/>
              <a:gd name="connsiteX10" fmla="*/ 1943100 w 2928937"/>
              <a:gd name="connsiteY10" fmla="*/ 957264 h 1514475"/>
              <a:gd name="connsiteX11" fmla="*/ 1947862 w 2928937"/>
              <a:gd name="connsiteY11" fmla="*/ 1085851 h 1514475"/>
              <a:gd name="connsiteX12" fmla="*/ 2300287 w 2928937"/>
              <a:gd name="connsiteY12" fmla="*/ 1090614 h 1514475"/>
              <a:gd name="connsiteX13" fmla="*/ 2305050 w 2928937"/>
              <a:gd name="connsiteY13" fmla="*/ 1290639 h 1514475"/>
              <a:gd name="connsiteX14" fmla="*/ 2366962 w 2928937"/>
              <a:gd name="connsiteY14" fmla="*/ 1295401 h 1514475"/>
              <a:gd name="connsiteX15" fmla="*/ 2381249 w 2928937"/>
              <a:gd name="connsiteY15" fmla="*/ 1509714 h 1514475"/>
              <a:gd name="connsiteX16" fmla="*/ 2928937 w 2928937"/>
              <a:gd name="connsiteY16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904875 w 2928937"/>
              <a:gd name="connsiteY4" fmla="*/ 623889 h 1514475"/>
              <a:gd name="connsiteX5" fmla="*/ 1033462 w 2928937"/>
              <a:gd name="connsiteY5" fmla="*/ 628651 h 1514475"/>
              <a:gd name="connsiteX6" fmla="*/ 1028700 w 2928937"/>
              <a:gd name="connsiteY6" fmla="*/ 738188 h 1514475"/>
              <a:gd name="connsiteX7" fmla="*/ 1171575 w 2928937"/>
              <a:gd name="connsiteY7" fmla="*/ 733426 h 1514475"/>
              <a:gd name="connsiteX8" fmla="*/ 1176337 w 2928937"/>
              <a:gd name="connsiteY8" fmla="*/ 838201 h 1514475"/>
              <a:gd name="connsiteX9" fmla="*/ 1300162 w 2928937"/>
              <a:gd name="connsiteY9" fmla="*/ 838201 h 1514475"/>
              <a:gd name="connsiteX10" fmla="*/ 1304925 w 2928937"/>
              <a:gd name="connsiteY10" fmla="*/ 942976 h 1514475"/>
              <a:gd name="connsiteX11" fmla="*/ 1943100 w 2928937"/>
              <a:gd name="connsiteY11" fmla="*/ 957264 h 1514475"/>
              <a:gd name="connsiteX12" fmla="*/ 1947862 w 2928937"/>
              <a:gd name="connsiteY12" fmla="*/ 1085851 h 1514475"/>
              <a:gd name="connsiteX13" fmla="*/ 2300287 w 2928937"/>
              <a:gd name="connsiteY13" fmla="*/ 1090614 h 1514475"/>
              <a:gd name="connsiteX14" fmla="*/ 2305050 w 2928937"/>
              <a:gd name="connsiteY14" fmla="*/ 1290639 h 1514475"/>
              <a:gd name="connsiteX15" fmla="*/ 2366962 w 2928937"/>
              <a:gd name="connsiteY15" fmla="*/ 1295401 h 1514475"/>
              <a:gd name="connsiteX16" fmla="*/ 2381249 w 2928937"/>
              <a:gd name="connsiteY16" fmla="*/ 1509714 h 1514475"/>
              <a:gd name="connsiteX17" fmla="*/ 2928937 w 2928937"/>
              <a:gd name="connsiteY17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904875 w 2928937"/>
              <a:gd name="connsiteY4" fmla="*/ 623889 h 1514475"/>
              <a:gd name="connsiteX5" fmla="*/ 1033462 w 2928937"/>
              <a:gd name="connsiteY5" fmla="*/ 628651 h 1514475"/>
              <a:gd name="connsiteX6" fmla="*/ 1028700 w 2928937"/>
              <a:gd name="connsiteY6" fmla="*/ 738188 h 1514475"/>
              <a:gd name="connsiteX7" fmla="*/ 1171575 w 2928937"/>
              <a:gd name="connsiteY7" fmla="*/ 733426 h 1514475"/>
              <a:gd name="connsiteX8" fmla="*/ 1176337 w 2928937"/>
              <a:gd name="connsiteY8" fmla="*/ 838201 h 1514475"/>
              <a:gd name="connsiteX9" fmla="*/ 1300162 w 2928937"/>
              <a:gd name="connsiteY9" fmla="*/ 838201 h 1514475"/>
              <a:gd name="connsiteX10" fmla="*/ 1304925 w 2928937"/>
              <a:gd name="connsiteY10" fmla="*/ 942976 h 1514475"/>
              <a:gd name="connsiteX11" fmla="*/ 1943100 w 2928937"/>
              <a:gd name="connsiteY11" fmla="*/ 957264 h 1514475"/>
              <a:gd name="connsiteX12" fmla="*/ 1947862 w 2928937"/>
              <a:gd name="connsiteY12" fmla="*/ 1085851 h 1514475"/>
              <a:gd name="connsiteX13" fmla="*/ 2300287 w 2928937"/>
              <a:gd name="connsiteY13" fmla="*/ 1090614 h 1514475"/>
              <a:gd name="connsiteX14" fmla="*/ 2305050 w 2928937"/>
              <a:gd name="connsiteY14" fmla="*/ 1290639 h 1514475"/>
              <a:gd name="connsiteX15" fmla="*/ 2366962 w 2928937"/>
              <a:gd name="connsiteY15" fmla="*/ 1295401 h 1514475"/>
              <a:gd name="connsiteX16" fmla="*/ 2381249 w 2928937"/>
              <a:gd name="connsiteY16" fmla="*/ 1509714 h 1514475"/>
              <a:gd name="connsiteX17" fmla="*/ 2928937 w 2928937"/>
              <a:gd name="connsiteY17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900112 w 2928937"/>
              <a:gd name="connsiteY4" fmla="*/ 538164 h 1514475"/>
              <a:gd name="connsiteX5" fmla="*/ 904875 w 2928937"/>
              <a:gd name="connsiteY5" fmla="*/ 623889 h 1514475"/>
              <a:gd name="connsiteX6" fmla="*/ 1033462 w 2928937"/>
              <a:gd name="connsiteY6" fmla="*/ 628651 h 1514475"/>
              <a:gd name="connsiteX7" fmla="*/ 1028700 w 2928937"/>
              <a:gd name="connsiteY7" fmla="*/ 738188 h 1514475"/>
              <a:gd name="connsiteX8" fmla="*/ 1171575 w 2928937"/>
              <a:gd name="connsiteY8" fmla="*/ 733426 h 1514475"/>
              <a:gd name="connsiteX9" fmla="*/ 1176337 w 2928937"/>
              <a:gd name="connsiteY9" fmla="*/ 838201 h 1514475"/>
              <a:gd name="connsiteX10" fmla="*/ 1300162 w 2928937"/>
              <a:gd name="connsiteY10" fmla="*/ 838201 h 1514475"/>
              <a:gd name="connsiteX11" fmla="*/ 1304925 w 2928937"/>
              <a:gd name="connsiteY11" fmla="*/ 942976 h 1514475"/>
              <a:gd name="connsiteX12" fmla="*/ 1943100 w 2928937"/>
              <a:gd name="connsiteY12" fmla="*/ 957264 h 1514475"/>
              <a:gd name="connsiteX13" fmla="*/ 1947862 w 2928937"/>
              <a:gd name="connsiteY13" fmla="*/ 1085851 h 1514475"/>
              <a:gd name="connsiteX14" fmla="*/ 2300287 w 2928937"/>
              <a:gd name="connsiteY14" fmla="*/ 1090614 h 1514475"/>
              <a:gd name="connsiteX15" fmla="*/ 2305050 w 2928937"/>
              <a:gd name="connsiteY15" fmla="*/ 1290639 h 1514475"/>
              <a:gd name="connsiteX16" fmla="*/ 2366962 w 2928937"/>
              <a:gd name="connsiteY16" fmla="*/ 1295401 h 1514475"/>
              <a:gd name="connsiteX17" fmla="*/ 2381249 w 2928937"/>
              <a:gd name="connsiteY17" fmla="*/ 1509714 h 1514475"/>
              <a:gd name="connsiteX18" fmla="*/ 2928937 w 2928937"/>
              <a:gd name="connsiteY18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900112 w 2928937"/>
              <a:gd name="connsiteY4" fmla="*/ 538164 h 1514475"/>
              <a:gd name="connsiteX5" fmla="*/ 904875 w 2928937"/>
              <a:gd name="connsiteY5" fmla="*/ 623889 h 1514475"/>
              <a:gd name="connsiteX6" fmla="*/ 1033462 w 2928937"/>
              <a:gd name="connsiteY6" fmla="*/ 628651 h 1514475"/>
              <a:gd name="connsiteX7" fmla="*/ 1028700 w 2928937"/>
              <a:gd name="connsiteY7" fmla="*/ 738188 h 1514475"/>
              <a:gd name="connsiteX8" fmla="*/ 1171575 w 2928937"/>
              <a:gd name="connsiteY8" fmla="*/ 733426 h 1514475"/>
              <a:gd name="connsiteX9" fmla="*/ 1176337 w 2928937"/>
              <a:gd name="connsiteY9" fmla="*/ 838201 h 1514475"/>
              <a:gd name="connsiteX10" fmla="*/ 1300162 w 2928937"/>
              <a:gd name="connsiteY10" fmla="*/ 838201 h 1514475"/>
              <a:gd name="connsiteX11" fmla="*/ 1304925 w 2928937"/>
              <a:gd name="connsiteY11" fmla="*/ 942976 h 1514475"/>
              <a:gd name="connsiteX12" fmla="*/ 1943100 w 2928937"/>
              <a:gd name="connsiteY12" fmla="*/ 957264 h 1514475"/>
              <a:gd name="connsiteX13" fmla="*/ 1947862 w 2928937"/>
              <a:gd name="connsiteY13" fmla="*/ 1085851 h 1514475"/>
              <a:gd name="connsiteX14" fmla="*/ 2300287 w 2928937"/>
              <a:gd name="connsiteY14" fmla="*/ 1090614 h 1514475"/>
              <a:gd name="connsiteX15" fmla="*/ 2305050 w 2928937"/>
              <a:gd name="connsiteY15" fmla="*/ 1290639 h 1514475"/>
              <a:gd name="connsiteX16" fmla="*/ 2366962 w 2928937"/>
              <a:gd name="connsiteY16" fmla="*/ 1295401 h 1514475"/>
              <a:gd name="connsiteX17" fmla="*/ 2381249 w 2928937"/>
              <a:gd name="connsiteY17" fmla="*/ 1509714 h 1514475"/>
              <a:gd name="connsiteX18" fmla="*/ 2928937 w 2928937"/>
              <a:gd name="connsiteY18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738187 w 2928937"/>
              <a:gd name="connsiteY4" fmla="*/ 581026 h 1514475"/>
              <a:gd name="connsiteX5" fmla="*/ 900112 w 2928937"/>
              <a:gd name="connsiteY5" fmla="*/ 538164 h 1514475"/>
              <a:gd name="connsiteX6" fmla="*/ 904875 w 2928937"/>
              <a:gd name="connsiteY6" fmla="*/ 623889 h 1514475"/>
              <a:gd name="connsiteX7" fmla="*/ 1033462 w 2928937"/>
              <a:gd name="connsiteY7" fmla="*/ 628651 h 1514475"/>
              <a:gd name="connsiteX8" fmla="*/ 1028700 w 2928937"/>
              <a:gd name="connsiteY8" fmla="*/ 738188 h 1514475"/>
              <a:gd name="connsiteX9" fmla="*/ 1171575 w 2928937"/>
              <a:gd name="connsiteY9" fmla="*/ 733426 h 1514475"/>
              <a:gd name="connsiteX10" fmla="*/ 1176337 w 2928937"/>
              <a:gd name="connsiteY10" fmla="*/ 838201 h 1514475"/>
              <a:gd name="connsiteX11" fmla="*/ 1300162 w 2928937"/>
              <a:gd name="connsiteY11" fmla="*/ 838201 h 1514475"/>
              <a:gd name="connsiteX12" fmla="*/ 1304925 w 2928937"/>
              <a:gd name="connsiteY12" fmla="*/ 942976 h 1514475"/>
              <a:gd name="connsiteX13" fmla="*/ 1943100 w 2928937"/>
              <a:gd name="connsiteY13" fmla="*/ 957264 h 1514475"/>
              <a:gd name="connsiteX14" fmla="*/ 1947862 w 2928937"/>
              <a:gd name="connsiteY14" fmla="*/ 1085851 h 1514475"/>
              <a:gd name="connsiteX15" fmla="*/ 2300287 w 2928937"/>
              <a:gd name="connsiteY15" fmla="*/ 1090614 h 1514475"/>
              <a:gd name="connsiteX16" fmla="*/ 2305050 w 2928937"/>
              <a:gd name="connsiteY16" fmla="*/ 1290639 h 1514475"/>
              <a:gd name="connsiteX17" fmla="*/ 2366962 w 2928937"/>
              <a:gd name="connsiteY17" fmla="*/ 1295401 h 1514475"/>
              <a:gd name="connsiteX18" fmla="*/ 2381249 w 2928937"/>
              <a:gd name="connsiteY18" fmla="*/ 1509714 h 1514475"/>
              <a:gd name="connsiteX19" fmla="*/ 2928937 w 2928937"/>
              <a:gd name="connsiteY19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738187 w 2928937"/>
              <a:gd name="connsiteY4" fmla="*/ 581026 h 1514475"/>
              <a:gd name="connsiteX5" fmla="*/ 900112 w 2928937"/>
              <a:gd name="connsiteY5" fmla="*/ 538164 h 1514475"/>
              <a:gd name="connsiteX6" fmla="*/ 904875 w 2928937"/>
              <a:gd name="connsiteY6" fmla="*/ 623889 h 1514475"/>
              <a:gd name="connsiteX7" fmla="*/ 1033462 w 2928937"/>
              <a:gd name="connsiteY7" fmla="*/ 628651 h 1514475"/>
              <a:gd name="connsiteX8" fmla="*/ 1028700 w 2928937"/>
              <a:gd name="connsiteY8" fmla="*/ 738188 h 1514475"/>
              <a:gd name="connsiteX9" fmla="*/ 1171575 w 2928937"/>
              <a:gd name="connsiteY9" fmla="*/ 733426 h 1514475"/>
              <a:gd name="connsiteX10" fmla="*/ 1176337 w 2928937"/>
              <a:gd name="connsiteY10" fmla="*/ 838201 h 1514475"/>
              <a:gd name="connsiteX11" fmla="*/ 1300162 w 2928937"/>
              <a:gd name="connsiteY11" fmla="*/ 838201 h 1514475"/>
              <a:gd name="connsiteX12" fmla="*/ 1304925 w 2928937"/>
              <a:gd name="connsiteY12" fmla="*/ 942976 h 1514475"/>
              <a:gd name="connsiteX13" fmla="*/ 1943100 w 2928937"/>
              <a:gd name="connsiteY13" fmla="*/ 957264 h 1514475"/>
              <a:gd name="connsiteX14" fmla="*/ 1947862 w 2928937"/>
              <a:gd name="connsiteY14" fmla="*/ 1085851 h 1514475"/>
              <a:gd name="connsiteX15" fmla="*/ 2300287 w 2928937"/>
              <a:gd name="connsiteY15" fmla="*/ 1090614 h 1514475"/>
              <a:gd name="connsiteX16" fmla="*/ 2305050 w 2928937"/>
              <a:gd name="connsiteY16" fmla="*/ 1290639 h 1514475"/>
              <a:gd name="connsiteX17" fmla="*/ 2366962 w 2928937"/>
              <a:gd name="connsiteY17" fmla="*/ 1295401 h 1514475"/>
              <a:gd name="connsiteX18" fmla="*/ 2381249 w 2928937"/>
              <a:gd name="connsiteY18" fmla="*/ 1509714 h 1514475"/>
              <a:gd name="connsiteX19" fmla="*/ 2928937 w 2928937"/>
              <a:gd name="connsiteY19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878681 w 2928937"/>
              <a:gd name="connsiteY4" fmla="*/ 528639 h 1514475"/>
              <a:gd name="connsiteX5" fmla="*/ 900112 w 2928937"/>
              <a:gd name="connsiteY5" fmla="*/ 538164 h 1514475"/>
              <a:gd name="connsiteX6" fmla="*/ 904875 w 2928937"/>
              <a:gd name="connsiteY6" fmla="*/ 623889 h 1514475"/>
              <a:gd name="connsiteX7" fmla="*/ 1033462 w 2928937"/>
              <a:gd name="connsiteY7" fmla="*/ 628651 h 1514475"/>
              <a:gd name="connsiteX8" fmla="*/ 1028700 w 2928937"/>
              <a:gd name="connsiteY8" fmla="*/ 738188 h 1514475"/>
              <a:gd name="connsiteX9" fmla="*/ 1171575 w 2928937"/>
              <a:gd name="connsiteY9" fmla="*/ 733426 h 1514475"/>
              <a:gd name="connsiteX10" fmla="*/ 1176337 w 2928937"/>
              <a:gd name="connsiteY10" fmla="*/ 838201 h 1514475"/>
              <a:gd name="connsiteX11" fmla="*/ 1300162 w 2928937"/>
              <a:gd name="connsiteY11" fmla="*/ 838201 h 1514475"/>
              <a:gd name="connsiteX12" fmla="*/ 1304925 w 2928937"/>
              <a:gd name="connsiteY12" fmla="*/ 942976 h 1514475"/>
              <a:gd name="connsiteX13" fmla="*/ 1943100 w 2928937"/>
              <a:gd name="connsiteY13" fmla="*/ 957264 h 1514475"/>
              <a:gd name="connsiteX14" fmla="*/ 1947862 w 2928937"/>
              <a:gd name="connsiteY14" fmla="*/ 1085851 h 1514475"/>
              <a:gd name="connsiteX15" fmla="*/ 2300287 w 2928937"/>
              <a:gd name="connsiteY15" fmla="*/ 1090614 h 1514475"/>
              <a:gd name="connsiteX16" fmla="*/ 2305050 w 2928937"/>
              <a:gd name="connsiteY16" fmla="*/ 1290639 h 1514475"/>
              <a:gd name="connsiteX17" fmla="*/ 2366962 w 2928937"/>
              <a:gd name="connsiteY17" fmla="*/ 1295401 h 1514475"/>
              <a:gd name="connsiteX18" fmla="*/ 2381249 w 2928937"/>
              <a:gd name="connsiteY18" fmla="*/ 1509714 h 1514475"/>
              <a:gd name="connsiteX19" fmla="*/ 2928937 w 2928937"/>
              <a:gd name="connsiteY19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878681 w 2928937"/>
              <a:gd name="connsiteY4" fmla="*/ 538164 h 1514475"/>
              <a:gd name="connsiteX5" fmla="*/ 900112 w 2928937"/>
              <a:gd name="connsiteY5" fmla="*/ 538164 h 1514475"/>
              <a:gd name="connsiteX6" fmla="*/ 904875 w 2928937"/>
              <a:gd name="connsiteY6" fmla="*/ 623889 h 1514475"/>
              <a:gd name="connsiteX7" fmla="*/ 1033462 w 2928937"/>
              <a:gd name="connsiteY7" fmla="*/ 628651 h 1514475"/>
              <a:gd name="connsiteX8" fmla="*/ 1028700 w 2928937"/>
              <a:gd name="connsiteY8" fmla="*/ 738188 h 1514475"/>
              <a:gd name="connsiteX9" fmla="*/ 1171575 w 2928937"/>
              <a:gd name="connsiteY9" fmla="*/ 733426 h 1514475"/>
              <a:gd name="connsiteX10" fmla="*/ 1176337 w 2928937"/>
              <a:gd name="connsiteY10" fmla="*/ 838201 h 1514475"/>
              <a:gd name="connsiteX11" fmla="*/ 1300162 w 2928937"/>
              <a:gd name="connsiteY11" fmla="*/ 838201 h 1514475"/>
              <a:gd name="connsiteX12" fmla="*/ 1304925 w 2928937"/>
              <a:gd name="connsiteY12" fmla="*/ 942976 h 1514475"/>
              <a:gd name="connsiteX13" fmla="*/ 1943100 w 2928937"/>
              <a:gd name="connsiteY13" fmla="*/ 957264 h 1514475"/>
              <a:gd name="connsiteX14" fmla="*/ 1947862 w 2928937"/>
              <a:gd name="connsiteY14" fmla="*/ 1085851 h 1514475"/>
              <a:gd name="connsiteX15" fmla="*/ 2300287 w 2928937"/>
              <a:gd name="connsiteY15" fmla="*/ 1090614 h 1514475"/>
              <a:gd name="connsiteX16" fmla="*/ 2305050 w 2928937"/>
              <a:gd name="connsiteY16" fmla="*/ 1290639 h 1514475"/>
              <a:gd name="connsiteX17" fmla="*/ 2366962 w 2928937"/>
              <a:gd name="connsiteY17" fmla="*/ 1295401 h 1514475"/>
              <a:gd name="connsiteX18" fmla="*/ 2381249 w 2928937"/>
              <a:gd name="connsiteY18" fmla="*/ 1509714 h 1514475"/>
              <a:gd name="connsiteX19" fmla="*/ 2928937 w 2928937"/>
              <a:gd name="connsiteY19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878681 w 2928937"/>
              <a:gd name="connsiteY4" fmla="*/ 440532 h 1514475"/>
              <a:gd name="connsiteX5" fmla="*/ 878681 w 2928937"/>
              <a:gd name="connsiteY5" fmla="*/ 538164 h 1514475"/>
              <a:gd name="connsiteX6" fmla="*/ 900112 w 2928937"/>
              <a:gd name="connsiteY6" fmla="*/ 538164 h 1514475"/>
              <a:gd name="connsiteX7" fmla="*/ 904875 w 2928937"/>
              <a:gd name="connsiteY7" fmla="*/ 623889 h 1514475"/>
              <a:gd name="connsiteX8" fmla="*/ 1033462 w 2928937"/>
              <a:gd name="connsiteY8" fmla="*/ 628651 h 1514475"/>
              <a:gd name="connsiteX9" fmla="*/ 1028700 w 2928937"/>
              <a:gd name="connsiteY9" fmla="*/ 738188 h 1514475"/>
              <a:gd name="connsiteX10" fmla="*/ 1171575 w 2928937"/>
              <a:gd name="connsiteY10" fmla="*/ 733426 h 1514475"/>
              <a:gd name="connsiteX11" fmla="*/ 1176337 w 2928937"/>
              <a:gd name="connsiteY11" fmla="*/ 838201 h 1514475"/>
              <a:gd name="connsiteX12" fmla="*/ 1300162 w 2928937"/>
              <a:gd name="connsiteY12" fmla="*/ 838201 h 1514475"/>
              <a:gd name="connsiteX13" fmla="*/ 1304925 w 2928937"/>
              <a:gd name="connsiteY13" fmla="*/ 942976 h 1514475"/>
              <a:gd name="connsiteX14" fmla="*/ 1943100 w 2928937"/>
              <a:gd name="connsiteY14" fmla="*/ 957264 h 1514475"/>
              <a:gd name="connsiteX15" fmla="*/ 1947862 w 2928937"/>
              <a:gd name="connsiteY15" fmla="*/ 1085851 h 1514475"/>
              <a:gd name="connsiteX16" fmla="*/ 2300287 w 2928937"/>
              <a:gd name="connsiteY16" fmla="*/ 1090614 h 1514475"/>
              <a:gd name="connsiteX17" fmla="*/ 2305050 w 2928937"/>
              <a:gd name="connsiteY17" fmla="*/ 1290639 h 1514475"/>
              <a:gd name="connsiteX18" fmla="*/ 2366962 w 2928937"/>
              <a:gd name="connsiteY18" fmla="*/ 1295401 h 1514475"/>
              <a:gd name="connsiteX19" fmla="*/ 2381249 w 2928937"/>
              <a:gd name="connsiteY19" fmla="*/ 1509714 h 1514475"/>
              <a:gd name="connsiteX20" fmla="*/ 2928937 w 2928937"/>
              <a:gd name="connsiteY20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878681 w 2928937"/>
              <a:gd name="connsiteY4" fmla="*/ 440532 h 1514475"/>
              <a:gd name="connsiteX5" fmla="*/ 878681 w 2928937"/>
              <a:gd name="connsiteY5" fmla="*/ 538164 h 1514475"/>
              <a:gd name="connsiteX6" fmla="*/ 900112 w 2928937"/>
              <a:gd name="connsiteY6" fmla="*/ 538164 h 1514475"/>
              <a:gd name="connsiteX7" fmla="*/ 904875 w 2928937"/>
              <a:gd name="connsiteY7" fmla="*/ 623889 h 1514475"/>
              <a:gd name="connsiteX8" fmla="*/ 1033462 w 2928937"/>
              <a:gd name="connsiteY8" fmla="*/ 628651 h 1514475"/>
              <a:gd name="connsiteX9" fmla="*/ 1028700 w 2928937"/>
              <a:gd name="connsiteY9" fmla="*/ 738188 h 1514475"/>
              <a:gd name="connsiteX10" fmla="*/ 1171575 w 2928937"/>
              <a:gd name="connsiteY10" fmla="*/ 733426 h 1514475"/>
              <a:gd name="connsiteX11" fmla="*/ 1176337 w 2928937"/>
              <a:gd name="connsiteY11" fmla="*/ 838201 h 1514475"/>
              <a:gd name="connsiteX12" fmla="*/ 1300162 w 2928937"/>
              <a:gd name="connsiteY12" fmla="*/ 838201 h 1514475"/>
              <a:gd name="connsiteX13" fmla="*/ 1304925 w 2928937"/>
              <a:gd name="connsiteY13" fmla="*/ 942976 h 1514475"/>
              <a:gd name="connsiteX14" fmla="*/ 1943100 w 2928937"/>
              <a:gd name="connsiteY14" fmla="*/ 957264 h 1514475"/>
              <a:gd name="connsiteX15" fmla="*/ 1947862 w 2928937"/>
              <a:gd name="connsiteY15" fmla="*/ 1085851 h 1514475"/>
              <a:gd name="connsiteX16" fmla="*/ 2300287 w 2928937"/>
              <a:gd name="connsiteY16" fmla="*/ 1090614 h 1514475"/>
              <a:gd name="connsiteX17" fmla="*/ 2305050 w 2928937"/>
              <a:gd name="connsiteY17" fmla="*/ 1290639 h 1514475"/>
              <a:gd name="connsiteX18" fmla="*/ 2366962 w 2928937"/>
              <a:gd name="connsiteY18" fmla="*/ 1295401 h 1514475"/>
              <a:gd name="connsiteX19" fmla="*/ 2381249 w 2928937"/>
              <a:gd name="connsiteY19" fmla="*/ 1509714 h 1514475"/>
              <a:gd name="connsiteX20" fmla="*/ 2928937 w 2928937"/>
              <a:gd name="connsiteY20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804862 w 2928937"/>
              <a:gd name="connsiteY4" fmla="*/ 431007 h 1514475"/>
              <a:gd name="connsiteX5" fmla="*/ 878681 w 2928937"/>
              <a:gd name="connsiteY5" fmla="*/ 440532 h 1514475"/>
              <a:gd name="connsiteX6" fmla="*/ 878681 w 2928937"/>
              <a:gd name="connsiteY6" fmla="*/ 538164 h 1514475"/>
              <a:gd name="connsiteX7" fmla="*/ 900112 w 2928937"/>
              <a:gd name="connsiteY7" fmla="*/ 538164 h 1514475"/>
              <a:gd name="connsiteX8" fmla="*/ 904875 w 2928937"/>
              <a:gd name="connsiteY8" fmla="*/ 623889 h 1514475"/>
              <a:gd name="connsiteX9" fmla="*/ 1033462 w 2928937"/>
              <a:gd name="connsiteY9" fmla="*/ 628651 h 1514475"/>
              <a:gd name="connsiteX10" fmla="*/ 1028700 w 2928937"/>
              <a:gd name="connsiteY10" fmla="*/ 738188 h 1514475"/>
              <a:gd name="connsiteX11" fmla="*/ 1171575 w 2928937"/>
              <a:gd name="connsiteY11" fmla="*/ 733426 h 1514475"/>
              <a:gd name="connsiteX12" fmla="*/ 1176337 w 2928937"/>
              <a:gd name="connsiteY12" fmla="*/ 838201 h 1514475"/>
              <a:gd name="connsiteX13" fmla="*/ 1300162 w 2928937"/>
              <a:gd name="connsiteY13" fmla="*/ 838201 h 1514475"/>
              <a:gd name="connsiteX14" fmla="*/ 1304925 w 2928937"/>
              <a:gd name="connsiteY14" fmla="*/ 942976 h 1514475"/>
              <a:gd name="connsiteX15" fmla="*/ 1943100 w 2928937"/>
              <a:gd name="connsiteY15" fmla="*/ 957264 h 1514475"/>
              <a:gd name="connsiteX16" fmla="*/ 1947862 w 2928937"/>
              <a:gd name="connsiteY16" fmla="*/ 1085851 h 1514475"/>
              <a:gd name="connsiteX17" fmla="*/ 2300287 w 2928937"/>
              <a:gd name="connsiteY17" fmla="*/ 1090614 h 1514475"/>
              <a:gd name="connsiteX18" fmla="*/ 2305050 w 2928937"/>
              <a:gd name="connsiteY18" fmla="*/ 1290639 h 1514475"/>
              <a:gd name="connsiteX19" fmla="*/ 2366962 w 2928937"/>
              <a:gd name="connsiteY19" fmla="*/ 1295401 h 1514475"/>
              <a:gd name="connsiteX20" fmla="*/ 2381249 w 2928937"/>
              <a:gd name="connsiteY20" fmla="*/ 1509714 h 1514475"/>
              <a:gd name="connsiteX21" fmla="*/ 2928937 w 2928937"/>
              <a:gd name="connsiteY21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804862 w 2928937"/>
              <a:gd name="connsiteY4" fmla="*/ 431007 h 1514475"/>
              <a:gd name="connsiteX5" fmla="*/ 878681 w 2928937"/>
              <a:gd name="connsiteY5" fmla="*/ 440532 h 1514475"/>
              <a:gd name="connsiteX6" fmla="*/ 878681 w 2928937"/>
              <a:gd name="connsiteY6" fmla="*/ 538164 h 1514475"/>
              <a:gd name="connsiteX7" fmla="*/ 900112 w 2928937"/>
              <a:gd name="connsiteY7" fmla="*/ 538164 h 1514475"/>
              <a:gd name="connsiteX8" fmla="*/ 904875 w 2928937"/>
              <a:gd name="connsiteY8" fmla="*/ 623889 h 1514475"/>
              <a:gd name="connsiteX9" fmla="*/ 1033462 w 2928937"/>
              <a:gd name="connsiteY9" fmla="*/ 628651 h 1514475"/>
              <a:gd name="connsiteX10" fmla="*/ 1028700 w 2928937"/>
              <a:gd name="connsiteY10" fmla="*/ 738188 h 1514475"/>
              <a:gd name="connsiteX11" fmla="*/ 1171575 w 2928937"/>
              <a:gd name="connsiteY11" fmla="*/ 733426 h 1514475"/>
              <a:gd name="connsiteX12" fmla="*/ 1176337 w 2928937"/>
              <a:gd name="connsiteY12" fmla="*/ 838201 h 1514475"/>
              <a:gd name="connsiteX13" fmla="*/ 1300162 w 2928937"/>
              <a:gd name="connsiteY13" fmla="*/ 838201 h 1514475"/>
              <a:gd name="connsiteX14" fmla="*/ 1304925 w 2928937"/>
              <a:gd name="connsiteY14" fmla="*/ 942976 h 1514475"/>
              <a:gd name="connsiteX15" fmla="*/ 1943100 w 2928937"/>
              <a:gd name="connsiteY15" fmla="*/ 957264 h 1514475"/>
              <a:gd name="connsiteX16" fmla="*/ 1947862 w 2928937"/>
              <a:gd name="connsiteY16" fmla="*/ 1085851 h 1514475"/>
              <a:gd name="connsiteX17" fmla="*/ 2300287 w 2928937"/>
              <a:gd name="connsiteY17" fmla="*/ 1090614 h 1514475"/>
              <a:gd name="connsiteX18" fmla="*/ 2305050 w 2928937"/>
              <a:gd name="connsiteY18" fmla="*/ 1290639 h 1514475"/>
              <a:gd name="connsiteX19" fmla="*/ 2366962 w 2928937"/>
              <a:gd name="connsiteY19" fmla="*/ 1295401 h 1514475"/>
              <a:gd name="connsiteX20" fmla="*/ 2381249 w 2928937"/>
              <a:gd name="connsiteY20" fmla="*/ 1509714 h 1514475"/>
              <a:gd name="connsiteX21" fmla="*/ 2928937 w 2928937"/>
              <a:gd name="connsiteY21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847725 w 2928937"/>
              <a:gd name="connsiteY4" fmla="*/ 440532 h 1514475"/>
              <a:gd name="connsiteX5" fmla="*/ 878681 w 2928937"/>
              <a:gd name="connsiteY5" fmla="*/ 440532 h 1514475"/>
              <a:gd name="connsiteX6" fmla="*/ 878681 w 2928937"/>
              <a:gd name="connsiteY6" fmla="*/ 538164 h 1514475"/>
              <a:gd name="connsiteX7" fmla="*/ 900112 w 2928937"/>
              <a:gd name="connsiteY7" fmla="*/ 538164 h 1514475"/>
              <a:gd name="connsiteX8" fmla="*/ 904875 w 2928937"/>
              <a:gd name="connsiteY8" fmla="*/ 623889 h 1514475"/>
              <a:gd name="connsiteX9" fmla="*/ 1033462 w 2928937"/>
              <a:gd name="connsiteY9" fmla="*/ 628651 h 1514475"/>
              <a:gd name="connsiteX10" fmla="*/ 1028700 w 2928937"/>
              <a:gd name="connsiteY10" fmla="*/ 738188 h 1514475"/>
              <a:gd name="connsiteX11" fmla="*/ 1171575 w 2928937"/>
              <a:gd name="connsiteY11" fmla="*/ 733426 h 1514475"/>
              <a:gd name="connsiteX12" fmla="*/ 1176337 w 2928937"/>
              <a:gd name="connsiteY12" fmla="*/ 838201 h 1514475"/>
              <a:gd name="connsiteX13" fmla="*/ 1300162 w 2928937"/>
              <a:gd name="connsiteY13" fmla="*/ 838201 h 1514475"/>
              <a:gd name="connsiteX14" fmla="*/ 1304925 w 2928937"/>
              <a:gd name="connsiteY14" fmla="*/ 942976 h 1514475"/>
              <a:gd name="connsiteX15" fmla="*/ 1943100 w 2928937"/>
              <a:gd name="connsiteY15" fmla="*/ 957264 h 1514475"/>
              <a:gd name="connsiteX16" fmla="*/ 1947862 w 2928937"/>
              <a:gd name="connsiteY16" fmla="*/ 1085851 h 1514475"/>
              <a:gd name="connsiteX17" fmla="*/ 2300287 w 2928937"/>
              <a:gd name="connsiteY17" fmla="*/ 1090614 h 1514475"/>
              <a:gd name="connsiteX18" fmla="*/ 2305050 w 2928937"/>
              <a:gd name="connsiteY18" fmla="*/ 1290639 h 1514475"/>
              <a:gd name="connsiteX19" fmla="*/ 2366962 w 2928937"/>
              <a:gd name="connsiteY19" fmla="*/ 1295401 h 1514475"/>
              <a:gd name="connsiteX20" fmla="*/ 2381249 w 2928937"/>
              <a:gd name="connsiteY20" fmla="*/ 1509714 h 1514475"/>
              <a:gd name="connsiteX21" fmla="*/ 2928937 w 2928937"/>
              <a:gd name="connsiteY21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835818 w 2928937"/>
              <a:gd name="connsiteY4" fmla="*/ 347664 h 1514475"/>
              <a:gd name="connsiteX5" fmla="*/ 847725 w 2928937"/>
              <a:gd name="connsiteY5" fmla="*/ 440532 h 1514475"/>
              <a:gd name="connsiteX6" fmla="*/ 878681 w 2928937"/>
              <a:gd name="connsiteY6" fmla="*/ 440532 h 1514475"/>
              <a:gd name="connsiteX7" fmla="*/ 878681 w 2928937"/>
              <a:gd name="connsiteY7" fmla="*/ 538164 h 1514475"/>
              <a:gd name="connsiteX8" fmla="*/ 900112 w 2928937"/>
              <a:gd name="connsiteY8" fmla="*/ 538164 h 1514475"/>
              <a:gd name="connsiteX9" fmla="*/ 904875 w 2928937"/>
              <a:gd name="connsiteY9" fmla="*/ 623889 h 1514475"/>
              <a:gd name="connsiteX10" fmla="*/ 1033462 w 2928937"/>
              <a:gd name="connsiteY10" fmla="*/ 628651 h 1514475"/>
              <a:gd name="connsiteX11" fmla="*/ 1028700 w 2928937"/>
              <a:gd name="connsiteY11" fmla="*/ 738188 h 1514475"/>
              <a:gd name="connsiteX12" fmla="*/ 1171575 w 2928937"/>
              <a:gd name="connsiteY12" fmla="*/ 733426 h 1514475"/>
              <a:gd name="connsiteX13" fmla="*/ 1176337 w 2928937"/>
              <a:gd name="connsiteY13" fmla="*/ 838201 h 1514475"/>
              <a:gd name="connsiteX14" fmla="*/ 1300162 w 2928937"/>
              <a:gd name="connsiteY14" fmla="*/ 838201 h 1514475"/>
              <a:gd name="connsiteX15" fmla="*/ 1304925 w 2928937"/>
              <a:gd name="connsiteY15" fmla="*/ 942976 h 1514475"/>
              <a:gd name="connsiteX16" fmla="*/ 1943100 w 2928937"/>
              <a:gd name="connsiteY16" fmla="*/ 957264 h 1514475"/>
              <a:gd name="connsiteX17" fmla="*/ 1947862 w 2928937"/>
              <a:gd name="connsiteY17" fmla="*/ 1085851 h 1514475"/>
              <a:gd name="connsiteX18" fmla="*/ 2300287 w 2928937"/>
              <a:gd name="connsiteY18" fmla="*/ 1090614 h 1514475"/>
              <a:gd name="connsiteX19" fmla="*/ 2305050 w 2928937"/>
              <a:gd name="connsiteY19" fmla="*/ 1290639 h 1514475"/>
              <a:gd name="connsiteX20" fmla="*/ 2366962 w 2928937"/>
              <a:gd name="connsiteY20" fmla="*/ 1295401 h 1514475"/>
              <a:gd name="connsiteX21" fmla="*/ 2381249 w 2928937"/>
              <a:gd name="connsiteY21" fmla="*/ 1509714 h 1514475"/>
              <a:gd name="connsiteX22" fmla="*/ 2928937 w 2928937"/>
              <a:gd name="connsiteY22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835818 w 2928937"/>
              <a:gd name="connsiteY4" fmla="*/ 347664 h 1514475"/>
              <a:gd name="connsiteX5" fmla="*/ 847725 w 2928937"/>
              <a:gd name="connsiteY5" fmla="*/ 440532 h 1514475"/>
              <a:gd name="connsiteX6" fmla="*/ 878681 w 2928937"/>
              <a:gd name="connsiteY6" fmla="*/ 440532 h 1514475"/>
              <a:gd name="connsiteX7" fmla="*/ 878681 w 2928937"/>
              <a:gd name="connsiteY7" fmla="*/ 538164 h 1514475"/>
              <a:gd name="connsiteX8" fmla="*/ 900112 w 2928937"/>
              <a:gd name="connsiteY8" fmla="*/ 538164 h 1514475"/>
              <a:gd name="connsiteX9" fmla="*/ 904875 w 2928937"/>
              <a:gd name="connsiteY9" fmla="*/ 623889 h 1514475"/>
              <a:gd name="connsiteX10" fmla="*/ 1033462 w 2928937"/>
              <a:gd name="connsiteY10" fmla="*/ 628651 h 1514475"/>
              <a:gd name="connsiteX11" fmla="*/ 1028700 w 2928937"/>
              <a:gd name="connsiteY11" fmla="*/ 738188 h 1514475"/>
              <a:gd name="connsiteX12" fmla="*/ 1171575 w 2928937"/>
              <a:gd name="connsiteY12" fmla="*/ 733426 h 1514475"/>
              <a:gd name="connsiteX13" fmla="*/ 1176337 w 2928937"/>
              <a:gd name="connsiteY13" fmla="*/ 838201 h 1514475"/>
              <a:gd name="connsiteX14" fmla="*/ 1300162 w 2928937"/>
              <a:gd name="connsiteY14" fmla="*/ 838201 h 1514475"/>
              <a:gd name="connsiteX15" fmla="*/ 1304925 w 2928937"/>
              <a:gd name="connsiteY15" fmla="*/ 942976 h 1514475"/>
              <a:gd name="connsiteX16" fmla="*/ 1943100 w 2928937"/>
              <a:gd name="connsiteY16" fmla="*/ 957264 h 1514475"/>
              <a:gd name="connsiteX17" fmla="*/ 1947862 w 2928937"/>
              <a:gd name="connsiteY17" fmla="*/ 1085851 h 1514475"/>
              <a:gd name="connsiteX18" fmla="*/ 2300287 w 2928937"/>
              <a:gd name="connsiteY18" fmla="*/ 1090614 h 1514475"/>
              <a:gd name="connsiteX19" fmla="*/ 2305050 w 2928937"/>
              <a:gd name="connsiteY19" fmla="*/ 1290639 h 1514475"/>
              <a:gd name="connsiteX20" fmla="*/ 2366962 w 2928937"/>
              <a:gd name="connsiteY20" fmla="*/ 1295401 h 1514475"/>
              <a:gd name="connsiteX21" fmla="*/ 2381249 w 2928937"/>
              <a:gd name="connsiteY21" fmla="*/ 1509714 h 1514475"/>
              <a:gd name="connsiteX22" fmla="*/ 2928937 w 2928937"/>
              <a:gd name="connsiteY22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840581 w 2928937"/>
              <a:gd name="connsiteY4" fmla="*/ 347664 h 1514475"/>
              <a:gd name="connsiteX5" fmla="*/ 847725 w 2928937"/>
              <a:gd name="connsiteY5" fmla="*/ 440532 h 1514475"/>
              <a:gd name="connsiteX6" fmla="*/ 878681 w 2928937"/>
              <a:gd name="connsiteY6" fmla="*/ 440532 h 1514475"/>
              <a:gd name="connsiteX7" fmla="*/ 878681 w 2928937"/>
              <a:gd name="connsiteY7" fmla="*/ 538164 h 1514475"/>
              <a:gd name="connsiteX8" fmla="*/ 900112 w 2928937"/>
              <a:gd name="connsiteY8" fmla="*/ 538164 h 1514475"/>
              <a:gd name="connsiteX9" fmla="*/ 904875 w 2928937"/>
              <a:gd name="connsiteY9" fmla="*/ 623889 h 1514475"/>
              <a:gd name="connsiteX10" fmla="*/ 1033462 w 2928937"/>
              <a:gd name="connsiteY10" fmla="*/ 628651 h 1514475"/>
              <a:gd name="connsiteX11" fmla="*/ 1028700 w 2928937"/>
              <a:gd name="connsiteY11" fmla="*/ 738188 h 1514475"/>
              <a:gd name="connsiteX12" fmla="*/ 1171575 w 2928937"/>
              <a:gd name="connsiteY12" fmla="*/ 733426 h 1514475"/>
              <a:gd name="connsiteX13" fmla="*/ 1176337 w 2928937"/>
              <a:gd name="connsiteY13" fmla="*/ 838201 h 1514475"/>
              <a:gd name="connsiteX14" fmla="*/ 1300162 w 2928937"/>
              <a:gd name="connsiteY14" fmla="*/ 838201 h 1514475"/>
              <a:gd name="connsiteX15" fmla="*/ 1304925 w 2928937"/>
              <a:gd name="connsiteY15" fmla="*/ 942976 h 1514475"/>
              <a:gd name="connsiteX16" fmla="*/ 1943100 w 2928937"/>
              <a:gd name="connsiteY16" fmla="*/ 957264 h 1514475"/>
              <a:gd name="connsiteX17" fmla="*/ 1947862 w 2928937"/>
              <a:gd name="connsiteY17" fmla="*/ 1085851 h 1514475"/>
              <a:gd name="connsiteX18" fmla="*/ 2300287 w 2928937"/>
              <a:gd name="connsiteY18" fmla="*/ 1090614 h 1514475"/>
              <a:gd name="connsiteX19" fmla="*/ 2305050 w 2928937"/>
              <a:gd name="connsiteY19" fmla="*/ 1290639 h 1514475"/>
              <a:gd name="connsiteX20" fmla="*/ 2366962 w 2928937"/>
              <a:gd name="connsiteY20" fmla="*/ 1295401 h 1514475"/>
              <a:gd name="connsiteX21" fmla="*/ 2381249 w 2928937"/>
              <a:gd name="connsiteY21" fmla="*/ 1509714 h 1514475"/>
              <a:gd name="connsiteX22" fmla="*/ 2928937 w 2928937"/>
              <a:gd name="connsiteY22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35793 w 2928937"/>
              <a:gd name="connsiteY4" fmla="*/ 347664 h 1514475"/>
              <a:gd name="connsiteX5" fmla="*/ 840581 w 2928937"/>
              <a:gd name="connsiteY5" fmla="*/ 347664 h 1514475"/>
              <a:gd name="connsiteX6" fmla="*/ 847725 w 2928937"/>
              <a:gd name="connsiteY6" fmla="*/ 440532 h 1514475"/>
              <a:gd name="connsiteX7" fmla="*/ 878681 w 2928937"/>
              <a:gd name="connsiteY7" fmla="*/ 440532 h 1514475"/>
              <a:gd name="connsiteX8" fmla="*/ 878681 w 2928937"/>
              <a:gd name="connsiteY8" fmla="*/ 538164 h 1514475"/>
              <a:gd name="connsiteX9" fmla="*/ 900112 w 2928937"/>
              <a:gd name="connsiteY9" fmla="*/ 538164 h 1514475"/>
              <a:gd name="connsiteX10" fmla="*/ 904875 w 2928937"/>
              <a:gd name="connsiteY10" fmla="*/ 623889 h 1514475"/>
              <a:gd name="connsiteX11" fmla="*/ 1033462 w 2928937"/>
              <a:gd name="connsiteY11" fmla="*/ 628651 h 1514475"/>
              <a:gd name="connsiteX12" fmla="*/ 1028700 w 2928937"/>
              <a:gd name="connsiteY12" fmla="*/ 738188 h 1514475"/>
              <a:gd name="connsiteX13" fmla="*/ 1171575 w 2928937"/>
              <a:gd name="connsiteY13" fmla="*/ 733426 h 1514475"/>
              <a:gd name="connsiteX14" fmla="*/ 1176337 w 2928937"/>
              <a:gd name="connsiteY14" fmla="*/ 838201 h 1514475"/>
              <a:gd name="connsiteX15" fmla="*/ 1300162 w 2928937"/>
              <a:gd name="connsiteY15" fmla="*/ 838201 h 1514475"/>
              <a:gd name="connsiteX16" fmla="*/ 1304925 w 2928937"/>
              <a:gd name="connsiteY16" fmla="*/ 942976 h 1514475"/>
              <a:gd name="connsiteX17" fmla="*/ 1943100 w 2928937"/>
              <a:gd name="connsiteY17" fmla="*/ 957264 h 1514475"/>
              <a:gd name="connsiteX18" fmla="*/ 1947862 w 2928937"/>
              <a:gd name="connsiteY18" fmla="*/ 1085851 h 1514475"/>
              <a:gd name="connsiteX19" fmla="*/ 2300287 w 2928937"/>
              <a:gd name="connsiteY19" fmla="*/ 1090614 h 1514475"/>
              <a:gd name="connsiteX20" fmla="*/ 2305050 w 2928937"/>
              <a:gd name="connsiteY20" fmla="*/ 1290639 h 1514475"/>
              <a:gd name="connsiteX21" fmla="*/ 2366962 w 2928937"/>
              <a:gd name="connsiteY21" fmla="*/ 1295401 h 1514475"/>
              <a:gd name="connsiteX22" fmla="*/ 2381249 w 2928937"/>
              <a:gd name="connsiteY22" fmla="*/ 1509714 h 1514475"/>
              <a:gd name="connsiteX23" fmla="*/ 2928937 w 2928937"/>
              <a:gd name="connsiteY23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35793 w 2928937"/>
              <a:gd name="connsiteY4" fmla="*/ 347664 h 1514475"/>
              <a:gd name="connsiteX5" fmla="*/ 840581 w 2928937"/>
              <a:gd name="connsiteY5" fmla="*/ 347664 h 1514475"/>
              <a:gd name="connsiteX6" fmla="*/ 847725 w 2928937"/>
              <a:gd name="connsiteY6" fmla="*/ 440532 h 1514475"/>
              <a:gd name="connsiteX7" fmla="*/ 878681 w 2928937"/>
              <a:gd name="connsiteY7" fmla="*/ 440532 h 1514475"/>
              <a:gd name="connsiteX8" fmla="*/ 878681 w 2928937"/>
              <a:gd name="connsiteY8" fmla="*/ 538164 h 1514475"/>
              <a:gd name="connsiteX9" fmla="*/ 900112 w 2928937"/>
              <a:gd name="connsiteY9" fmla="*/ 538164 h 1514475"/>
              <a:gd name="connsiteX10" fmla="*/ 904875 w 2928937"/>
              <a:gd name="connsiteY10" fmla="*/ 623889 h 1514475"/>
              <a:gd name="connsiteX11" fmla="*/ 1033462 w 2928937"/>
              <a:gd name="connsiteY11" fmla="*/ 628651 h 1514475"/>
              <a:gd name="connsiteX12" fmla="*/ 1028700 w 2928937"/>
              <a:gd name="connsiteY12" fmla="*/ 738188 h 1514475"/>
              <a:gd name="connsiteX13" fmla="*/ 1171575 w 2928937"/>
              <a:gd name="connsiteY13" fmla="*/ 733426 h 1514475"/>
              <a:gd name="connsiteX14" fmla="*/ 1176337 w 2928937"/>
              <a:gd name="connsiteY14" fmla="*/ 838201 h 1514475"/>
              <a:gd name="connsiteX15" fmla="*/ 1300162 w 2928937"/>
              <a:gd name="connsiteY15" fmla="*/ 838201 h 1514475"/>
              <a:gd name="connsiteX16" fmla="*/ 1304925 w 2928937"/>
              <a:gd name="connsiteY16" fmla="*/ 942976 h 1514475"/>
              <a:gd name="connsiteX17" fmla="*/ 1943100 w 2928937"/>
              <a:gd name="connsiteY17" fmla="*/ 957264 h 1514475"/>
              <a:gd name="connsiteX18" fmla="*/ 1947862 w 2928937"/>
              <a:gd name="connsiteY18" fmla="*/ 1085851 h 1514475"/>
              <a:gd name="connsiteX19" fmla="*/ 2300287 w 2928937"/>
              <a:gd name="connsiteY19" fmla="*/ 1090614 h 1514475"/>
              <a:gd name="connsiteX20" fmla="*/ 2305050 w 2928937"/>
              <a:gd name="connsiteY20" fmla="*/ 1290639 h 1514475"/>
              <a:gd name="connsiteX21" fmla="*/ 2366962 w 2928937"/>
              <a:gd name="connsiteY21" fmla="*/ 1295401 h 1514475"/>
              <a:gd name="connsiteX22" fmla="*/ 2381249 w 2928937"/>
              <a:gd name="connsiteY22" fmla="*/ 1509714 h 1514475"/>
              <a:gd name="connsiteX23" fmla="*/ 2928937 w 2928937"/>
              <a:gd name="connsiteY23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31031 w 2928937"/>
              <a:gd name="connsiteY4" fmla="*/ 266701 h 1514475"/>
              <a:gd name="connsiteX5" fmla="*/ 635793 w 2928937"/>
              <a:gd name="connsiteY5" fmla="*/ 347664 h 1514475"/>
              <a:gd name="connsiteX6" fmla="*/ 840581 w 2928937"/>
              <a:gd name="connsiteY6" fmla="*/ 347664 h 1514475"/>
              <a:gd name="connsiteX7" fmla="*/ 847725 w 2928937"/>
              <a:gd name="connsiteY7" fmla="*/ 440532 h 1514475"/>
              <a:gd name="connsiteX8" fmla="*/ 878681 w 2928937"/>
              <a:gd name="connsiteY8" fmla="*/ 440532 h 1514475"/>
              <a:gd name="connsiteX9" fmla="*/ 878681 w 2928937"/>
              <a:gd name="connsiteY9" fmla="*/ 538164 h 1514475"/>
              <a:gd name="connsiteX10" fmla="*/ 900112 w 2928937"/>
              <a:gd name="connsiteY10" fmla="*/ 538164 h 1514475"/>
              <a:gd name="connsiteX11" fmla="*/ 904875 w 2928937"/>
              <a:gd name="connsiteY11" fmla="*/ 623889 h 1514475"/>
              <a:gd name="connsiteX12" fmla="*/ 1033462 w 2928937"/>
              <a:gd name="connsiteY12" fmla="*/ 628651 h 1514475"/>
              <a:gd name="connsiteX13" fmla="*/ 1028700 w 2928937"/>
              <a:gd name="connsiteY13" fmla="*/ 738188 h 1514475"/>
              <a:gd name="connsiteX14" fmla="*/ 1171575 w 2928937"/>
              <a:gd name="connsiteY14" fmla="*/ 733426 h 1514475"/>
              <a:gd name="connsiteX15" fmla="*/ 1176337 w 2928937"/>
              <a:gd name="connsiteY15" fmla="*/ 838201 h 1514475"/>
              <a:gd name="connsiteX16" fmla="*/ 1300162 w 2928937"/>
              <a:gd name="connsiteY16" fmla="*/ 838201 h 1514475"/>
              <a:gd name="connsiteX17" fmla="*/ 1304925 w 2928937"/>
              <a:gd name="connsiteY17" fmla="*/ 942976 h 1514475"/>
              <a:gd name="connsiteX18" fmla="*/ 1943100 w 2928937"/>
              <a:gd name="connsiteY18" fmla="*/ 957264 h 1514475"/>
              <a:gd name="connsiteX19" fmla="*/ 1947862 w 2928937"/>
              <a:gd name="connsiteY19" fmla="*/ 1085851 h 1514475"/>
              <a:gd name="connsiteX20" fmla="*/ 2300287 w 2928937"/>
              <a:gd name="connsiteY20" fmla="*/ 1090614 h 1514475"/>
              <a:gd name="connsiteX21" fmla="*/ 2305050 w 2928937"/>
              <a:gd name="connsiteY21" fmla="*/ 1290639 h 1514475"/>
              <a:gd name="connsiteX22" fmla="*/ 2366962 w 2928937"/>
              <a:gd name="connsiteY22" fmla="*/ 1295401 h 1514475"/>
              <a:gd name="connsiteX23" fmla="*/ 2381249 w 2928937"/>
              <a:gd name="connsiteY23" fmla="*/ 1509714 h 1514475"/>
              <a:gd name="connsiteX24" fmla="*/ 2928937 w 2928937"/>
              <a:gd name="connsiteY24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31031 w 2928937"/>
              <a:gd name="connsiteY4" fmla="*/ 266701 h 1514475"/>
              <a:gd name="connsiteX5" fmla="*/ 635793 w 2928937"/>
              <a:gd name="connsiteY5" fmla="*/ 347664 h 1514475"/>
              <a:gd name="connsiteX6" fmla="*/ 840581 w 2928937"/>
              <a:gd name="connsiteY6" fmla="*/ 347664 h 1514475"/>
              <a:gd name="connsiteX7" fmla="*/ 847725 w 2928937"/>
              <a:gd name="connsiteY7" fmla="*/ 440532 h 1514475"/>
              <a:gd name="connsiteX8" fmla="*/ 878681 w 2928937"/>
              <a:gd name="connsiteY8" fmla="*/ 440532 h 1514475"/>
              <a:gd name="connsiteX9" fmla="*/ 878681 w 2928937"/>
              <a:gd name="connsiteY9" fmla="*/ 538164 h 1514475"/>
              <a:gd name="connsiteX10" fmla="*/ 900112 w 2928937"/>
              <a:gd name="connsiteY10" fmla="*/ 538164 h 1514475"/>
              <a:gd name="connsiteX11" fmla="*/ 904875 w 2928937"/>
              <a:gd name="connsiteY11" fmla="*/ 623889 h 1514475"/>
              <a:gd name="connsiteX12" fmla="*/ 1033462 w 2928937"/>
              <a:gd name="connsiteY12" fmla="*/ 628651 h 1514475"/>
              <a:gd name="connsiteX13" fmla="*/ 1028700 w 2928937"/>
              <a:gd name="connsiteY13" fmla="*/ 738188 h 1514475"/>
              <a:gd name="connsiteX14" fmla="*/ 1171575 w 2928937"/>
              <a:gd name="connsiteY14" fmla="*/ 733426 h 1514475"/>
              <a:gd name="connsiteX15" fmla="*/ 1176337 w 2928937"/>
              <a:gd name="connsiteY15" fmla="*/ 838201 h 1514475"/>
              <a:gd name="connsiteX16" fmla="*/ 1300162 w 2928937"/>
              <a:gd name="connsiteY16" fmla="*/ 838201 h 1514475"/>
              <a:gd name="connsiteX17" fmla="*/ 1304925 w 2928937"/>
              <a:gd name="connsiteY17" fmla="*/ 942976 h 1514475"/>
              <a:gd name="connsiteX18" fmla="*/ 1943100 w 2928937"/>
              <a:gd name="connsiteY18" fmla="*/ 957264 h 1514475"/>
              <a:gd name="connsiteX19" fmla="*/ 1947862 w 2928937"/>
              <a:gd name="connsiteY19" fmla="*/ 1085851 h 1514475"/>
              <a:gd name="connsiteX20" fmla="*/ 2300287 w 2928937"/>
              <a:gd name="connsiteY20" fmla="*/ 1090614 h 1514475"/>
              <a:gd name="connsiteX21" fmla="*/ 2305050 w 2928937"/>
              <a:gd name="connsiteY21" fmla="*/ 1290639 h 1514475"/>
              <a:gd name="connsiteX22" fmla="*/ 2366962 w 2928937"/>
              <a:gd name="connsiteY22" fmla="*/ 1295401 h 1514475"/>
              <a:gd name="connsiteX23" fmla="*/ 2381249 w 2928937"/>
              <a:gd name="connsiteY23" fmla="*/ 1509714 h 1514475"/>
              <a:gd name="connsiteX24" fmla="*/ 2928937 w 2928937"/>
              <a:gd name="connsiteY24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38174 w 2928937"/>
              <a:gd name="connsiteY4" fmla="*/ 271464 h 1514475"/>
              <a:gd name="connsiteX5" fmla="*/ 635793 w 2928937"/>
              <a:gd name="connsiteY5" fmla="*/ 347664 h 1514475"/>
              <a:gd name="connsiteX6" fmla="*/ 840581 w 2928937"/>
              <a:gd name="connsiteY6" fmla="*/ 347664 h 1514475"/>
              <a:gd name="connsiteX7" fmla="*/ 847725 w 2928937"/>
              <a:gd name="connsiteY7" fmla="*/ 440532 h 1514475"/>
              <a:gd name="connsiteX8" fmla="*/ 878681 w 2928937"/>
              <a:gd name="connsiteY8" fmla="*/ 440532 h 1514475"/>
              <a:gd name="connsiteX9" fmla="*/ 878681 w 2928937"/>
              <a:gd name="connsiteY9" fmla="*/ 538164 h 1514475"/>
              <a:gd name="connsiteX10" fmla="*/ 900112 w 2928937"/>
              <a:gd name="connsiteY10" fmla="*/ 538164 h 1514475"/>
              <a:gd name="connsiteX11" fmla="*/ 904875 w 2928937"/>
              <a:gd name="connsiteY11" fmla="*/ 623889 h 1514475"/>
              <a:gd name="connsiteX12" fmla="*/ 1033462 w 2928937"/>
              <a:gd name="connsiteY12" fmla="*/ 628651 h 1514475"/>
              <a:gd name="connsiteX13" fmla="*/ 1028700 w 2928937"/>
              <a:gd name="connsiteY13" fmla="*/ 738188 h 1514475"/>
              <a:gd name="connsiteX14" fmla="*/ 1171575 w 2928937"/>
              <a:gd name="connsiteY14" fmla="*/ 733426 h 1514475"/>
              <a:gd name="connsiteX15" fmla="*/ 1176337 w 2928937"/>
              <a:gd name="connsiteY15" fmla="*/ 838201 h 1514475"/>
              <a:gd name="connsiteX16" fmla="*/ 1300162 w 2928937"/>
              <a:gd name="connsiteY16" fmla="*/ 838201 h 1514475"/>
              <a:gd name="connsiteX17" fmla="*/ 1304925 w 2928937"/>
              <a:gd name="connsiteY17" fmla="*/ 942976 h 1514475"/>
              <a:gd name="connsiteX18" fmla="*/ 1943100 w 2928937"/>
              <a:gd name="connsiteY18" fmla="*/ 957264 h 1514475"/>
              <a:gd name="connsiteX19" fmla="*/ 1947862 w 2928937"/>
              <a:gd name="connsiteY19" fmla="*/ 1085851 h 1514475"/>
              <a:gd name="connsiteX20" fmla="*/ 2300287 w 2928937"/>
              <a:gd name="connsiteY20" fmla="*/ 1090614 h 1514475"/>
              <a:gd name="connsiteX21" fmla="*/ 2305050 w 2928937"/>
              <a:gd name="connsiteY21" fmla="*/ 1290639 h 1514475"/>
              <a:gd name="connsiteX22" fmla="*/ 2366962 w 2928937"/>
              <a:gd name="connsiteY22" fmla="*/ 1295401 h 1514475"/>
              <a:gd name="connsiteX23" fmla="*/ 2381249 w 2928937"/>
              <a:gd name="connsiteY23" fmla="*/ 1509714 h 1514475"/>
              <a:gd name="connsiteX24" fmla="*/ 2928937 w 2928937"/>
              <a:gd name="connsiteY24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564356 w 2928937"/>
              <a:gd name="connsiteY4" fmla="*/ 266701 h 1514475"/>
              <a:gd name="connsiteX5" fmla="*/ 638174 w 2928937"/>
              <a:gd name="connsiteY5" fmla="*/ 271464 h 1514475"/>
              <a:gd name="connsiteX6" fmla="*/ 635793 w 2928937"/>
              <a:gd name="connsiteY6" fmla="*/ 347664 h 1514475"/>
              <a:gd name="connsiteX7" fmla="*/ 840581 w 2928937"/>
              <a:gd name="connsiteY7" fmla="*/ 347664 h 1514475"/>
              <a:gd name="connsiteX8" fmla="*/ 847725 w 2928937"/>
              <a:gd name="connsiteY8" fmla="*/ 440532 h 1514475"/>
              <a:gd name="connsiteX9" fmla="*/ 878681 w 2928937"/>
              <a:gd name="connsiteY9" fmla="*/ 440532 h 1514475"/>
              <a:gd name="connsiteX10" fmla="*/ 878681 w 2928937"/>
              <a:gd name="connsiteY10" fmla="*/ 538164 h 1514475"/>
              <a:gd name="connsiteX11" fmla="*/ 900112 w 2928937"/>
              <a:gd name="connsiteY11" fmla="*/ 538164 h 1514475"/>
              <a:gd name="connsiteX12" fmla="*/ 904875 w 2928937"/>
              <a:gd name="connsiteY12" fmla="*/ 623889 h 1514475"/>
              <a:gd name="connsiteX13" fmla="*/ 1033462 w 2928937"/>
              <a:gd name="connsiteY13" fmla="*/ 628651 h 1514475"/>
              <a:gd name="connsiteX14" fmla="*/ 1028700 w 2928937"/>
              <a:gd name="connsiteY14" fmla="*/ 738188 h 1514475"/>
              <a:gd name="connsiteX15" fmla="*/ 1171575 w 2928937"/>
              <a:gd name="connsiteY15" fmla="*/ 733426 h 1514475"/>
              <a:gd name="connsiteX16" fmla="*/ 1176337 w 2928937"/>
              <a:gd name="connsiteY16" fmla="*/ 838201 h 1514475"/>
              <a:gd name="connsiteX17" fmla="*/ 1300162 w 2928937"/>
              <a:gd name="connsiteY17" fmla="*/ 838201 h 1514475"/>
              <a:gd name="connsiteX18" fmla="*/ 1304925 w 2928937"/>
              <a:gd name="connsiteY18" fmla="*/ 942976 h 1514475"/>
              <a:gd name="connsiteX19" fmla="*/ 1943100 w 2928937"/>
              <a:gd name="connsiteY19" fmla="*/ 957264 h 1514475"/>
              <a:gd name="connsiteX20" fmla="*/ 1947862 w 2928937"/>
              <a:gd name="connsiteY20" fmla="*/ 1085851 h 1514475"/>
              <a:gd name="connsiteX21" fmla="*/ 2300287 w 2928937"/>
              <a:gd name="connsiteY21" fmla="*/ 1090614 h 1514475"/>
              <a:gd name="connsiteX22" fmla="*/ 2305050 w 2928937"/>
              <a:gd name="connsiteY22" fmla="*/ 1290639 h 1514475"/>
              <a:gd name="connsiteX23" fmla="*/ 2366962 w 2928937"/>
              <a:gd name="connsiteY23" fmla="*/ 1295401 h 1514475"/>
              <a:gd name="connsiteX24" fmla="*/ 2381249 w 2928937"/>
              <a:gd name="connsiteY24" fmla="*/ 1509714 h 1514475"/>
              <a:gd name="connsiteX25" fmla="*/ 2928937 w 2928937"/>
              <a:gd name="connsiteY25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564356 w 2928937"/>
              <a:gd name="connsiteY4" fmla="*/ 266701 h 1514475"/>
              <a:gd name="connsiteX5" fmla="*/ 638174 w 2928937"/>
              <a:gd name="connsiteY5" fmla="*/ 271464 h 1514475"/>
              <a:gd name="connsiteX6" fmla="*/ 635793 w 2928937"/>
              <a:gd name="connsiteY6" fmla="*/ 347664 h 1514475"/>
              <a:gd name="connsiteX7" fmla="*/ 840581 w 2928937"/>
              <a:gd name="connsiteY7" fmla="*/ 347664 h 1514475"/>
              <a:gd name="connsiteX8" fmla="*/ 847725 w 2928937"/>
              <a:gd name="connsiteY8" fmla="*/ 440532 h 1514475"/>
              <a:gd name="connsiteX9" fmla="*/ 878681 w 2928937"/>
              <a:gd name="connsiteY9" fmla="*/ 440532 h 1514475"/>
              <a:gd name="connsiteX10" fmla="*/ 878681 w 2928937"/>
              <a:gd name="connsiteY10" fmla="*/ 538164 h 1514475"/>
              <a:gd name="connsiteX11" fmla="*/ 900112 w 2928937"/>
              <a:gd name="connsiteY11" fmla="*/ 538164 h 1514475"/>
              <a:gd name="connsiteX12" fmla="*/ 904875 w 2928937"/>
              <a:gd name="connsiteY12" fmla="*/ 623889 h 1514475"/>
              <a:gd name="connsiteX13" fmla="*/ 1033462 w 2928937"/>
              <a:gd name="connsiteY13" fmla="*/ 628651 h 1514475"/>
              <a:gd name="connsiteX14" fmla="*/ 1028700 w 2928937"/>
              <a:gd name="connsiteY14" fmla="*/ 738188 h 1514475"/>
              <a:gd name="connsiteX15" fmla="*/ 1171575 w 2928937"/>
              <a:gd name="connsiteY15" fmla="*/ 733426 h 1514475"/>
              <a:gd name="connsiteX16" fmla="*/ 1176337 w 2928937"/>
              <a:gd name="connsiteY16" fmla="*/ 838201 h 1514475"/>
              <a:gd name="connsiteX17" fmla="*/ 1300162 w 2928937"/>
              <a:gd name="connsiteY17" fmla="*/ 838201 h 1514475"/>
              <a:gd name="connsiteX18" fmla="*/ 1304925 w 2928937"/>
              <a:gd name="connsiteY18" fmla="*/ 942976 h 1514475"/>
              <a:gd name="connsiteX19" fmla="*/ 1943100 w 2928937"/>
              <a:gd name="connsiteY19" fmla="*/ 957264 h 1514475"/>
              <a:gd name="connsiteX20" fmla="*/ 1947862 w 2928937"/>
              <a:gd name="connsiteY20" fmla="*/ 1085851 h 1514475"/>
              <a:gd name="connsiteX21" fmla="*/ 2300287 w 2928937"/>
              <a:gd name="connsiteY21" fmla="*/ 1090614 h 1514475"/>
              <a:gd name="connsiteX22" fmla="*/ 2305050 w 2928937"/>
              <a:gd name="connsiteY22" fmla="*/ 1290639 h 1514475"/>
              <a:gd name="connsiteX23" fmla="*/ 2366962 w 2928937"/>
              <a:gd name="connsiteY23" fmla="*/ 1295401 h 1514475"/>
              <a:gd name="connsiteX24" fmla="*/ 2381249 w 2928937"/>
              <a:gd name="connsiteY24" fmla="*/ 1509714 h 1514475"/>
              <a:gd name="connsiteX25" fmla="*/ 2928937 w 2928937"/>
              <a:gd name="connsiteY25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597693 w 2928937"/>
              <a:gd name="connsiteY4" fmla="*/ 266701 h 1514475"/>
              <a:gd name="connsiteX5" fmla="*/ 638174 w 2928937"/>
              <a:gd name="connsiteY5" fmla="*/ 271464 h 1514475"/>
              <a:gd name="connsiteX6" fmla="*/ 635793 w 2928937"/>
              <a:gd name="connsiteY6" fmla="*/ 347664 h 1514475"/>
              <a:gd name="connsiteX7" fmla="*/ 840581 w 2928937"/>
              <a:gd name="connsiteY7" fmla="*/ 347664 h 1514475"/>
              <a:gd name="connsiteX8" fmla="*/ 847725 w 2928937"/>
              <a:gd name="connsiteY8" fmla="*/ 440532 h 1514475"/>
              <a:gd name="connsiteX9" fmla="*/ 878681 w 2928937"/>
              <a:gd name="connsiteY9" fmla="*/ 440532 h 1514475"/>
              <a:gd name="connsiteX10" fmla="*/ 878681 w 2928937"/>
              <a:gd name="connsiteY10" fmla="*/ 538164 h 1514475"/>
              <a:gd name="connsiteX11" fmla="*/ 900112 w 2928937"/>
              <a:gd name="connsiteY11" fmla="*/ 538164 h 1514475"/>
              <a:gd name="connsiteX12" fmla="*/ 904875 w 2928937"/>
              <a:gd name="connsiteY12" fmla="*/ 623889 h 1514475"/>
              <a:gd name="connsiteX13" fmla="*/ 1033462 w 2928937"/>
              <a:gd name="connsiteY13" fmla="*/ 628651 h 1514475"/>
              <a:gd name="connsiteX14" fmla="*/ 1028700 w 2928937"/>
              <a:gd name="connsiteY14" fmla="*/ 738188 h 1514475"/>
              <a:gd name="connsiteX15" fmla="*/ 1171575 w 2928937"/>
              <a:gd name="connsiteY15" fmla="*/ 733426 h 1514475"/>
              <a:gd name="connsiteX16" fmla="*/ 1176337 w 2928937"/>
              <a:gd name="connsiteY16" fmla="*/ 838201 h 1514475"/>
              <a:gd name="connsiteX17" fmla="*/ 1300162 w 2928937"/>
              <a:gd name="connsiteY17" fmla="*/ 838201 h 1514475"/>
              <a:gd name="connsiteX18" fmla="*/ 1304925 w 2928937"/>
              <a:gd name="connsiteY18" fmla="*/ 942976 h 1514475"/>
              <a:gd name="connsiteX19" fmla="*/ 1943100 w 2928937"/>
              <a:gd name="connsiteY19" fmla="*/ 957264 h 1514475"/>
              <a:gd name="connsiteX20" fmla="*/ 1947862 w 2928937"/>
              <a:gd name="connsiteY20" fmla="*/ 1085851 h 1514475"/>
              <a:gd name="connsiteX21" fmla="*/ 2300287 w 2928937"/>
              <a:gd name="connsiteY21" fmla="*/ 1090614 h 1514475"/>
              <a:gd name="connsiteX22" fmla="*/ 2305050 w 2928937"/>
              <a:gd name="connsiteY22" fmla="*/ 1290639 h 1514475"/>
              <a:gd name="connsiteX23" fmla="*/ 2366962 w 2928937"/>
              <a:gd name="connsiteY23" fmla="*/ 1295401 h 1514475"/>
              <a:gd name="connsiteX24" fmla="*/ 2381249 w 2928937"/>
              <a:gd name="connsiteY24" fmla="*/ 1509714 h 1514475"/>
              <a:gd name="connsiteX25" fmla="*/ 2928937 w 2928937"/>
              <a:gd name="connsiteY25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04837 w 2928937"/>
              <a:gd name="connsiteY4" fmla="*/ 185739 h 1514475"/>
              <a:gd name="connsiteX5" fmla="*/ 597693 w 2928937"/>
              <a:gd name="connsiteY5" fmla="*/ 266701 h 1514475"/>
              <a:gd name="connsiteX6" fmla="*/ 638174 w 2928937"/>
              <a:gd name="connsiteY6" fmla="*/ 271464 h 1514475"/>
              <a:gd name="connsiteX7" fmla="*/ 635793 w 2928937"/>
              <a:gd name="connsiteY7" fmla="*/ 347664 h 1514475"/>
              <a:gd name="connsiteX8" fmla="*/ 840581 w 2928937"/>
              <a:gd name="connsiteY8" fmla="*/ 347664 h 1514475"/>
              <a:gd name="connsiteX9" fmla="*/ 847725 w 2928937"/>
              <a:gd name="connsiteY9" fmla="*/ 440532 h 1514475"/>
              <a:gd name="connsiteX10" fmla="*/ 878681 w 2928937"/>
              <a:gd name="connsiteY10" fmla="*/ 440532 h 1514475"/>
              <a:gd name="connsiteX11" fmla="*/ 878681 w 2928937"/>
              <a:gd name="connsiteY11" fmla="*/ 538164 h 1514475"/>
              <a:gd name="connsiteX12" fmla="*/ 900112 w 2928937"/>
              <a:gd name="connsiteY12" fmla="*/ 538164 h 1514475"/>
              <a:gd name="connsiteX13" fmla="*/ 904875 w 2928937"/>
              <a:gd name="connsiteY13" fmla="*/ 623889 h 1514475"/>
              <a:gd name="connsiteX14" fmla="*/ 1033462 w 2928937"/>
              <a:gd name="connsiteY14" fmla="*/ 628651 h 1514475"/>
              <a:gd name="connsiteX15" fmla="*/ 1028700 w 2928937"/>
              <a:gd name="connsiteY15" fmla="*/ 738188 h 1514475"/>
              <a:gd name="connsiteX16" fmla="*/ 1171575 w 2928937"/>
              <a:gd name="connsiteY16" fmla="*/ 733426 h 1514475"/>
              <a:gd name="connsiteX17" fmla="*/ 1176337 w 2928937"/>
              <a:gd name="connsiteY17" fmla="*/ 838201 h 1514475"/>
              <a:gd name="connsiteX18" fmla="*/ 1300162 w 2928937"/>
              <a:gd name="connsiteY18" fmla="*/ 838201 h 1514475"/>
              <a:gd name="connsiteX19" fmla="*/ 1304925 w 2928937"/>
              <a:gd name="connsiteY19" fmla="*/ 942976 h 1514475"/>
              <a:gd name="connsiteX20" fmla="*/ 1943100 w 2928937"/>
              <a:gd name="connsiteY20" fmla="*/ 957264 h 1514475"/>
              <a:gd name="connsiteX21" fmla="*/ 1947862 w 2928937"/>
              <a:gd name="connsiteY21" fmla="*/ 1085851 h 1514475"/>
              <a:gd name="connsiteX22" fmla="*/ 2300287 w 2928937"/>
              <a:gd name="connsiteY22" fmla="*/ 1090614 h 1514475"/>
              <a:gd name="connsiteX23" fmla="*/ 2305050 w 2928937"/>
              <a:gd name="connsiteY23" fmla="*/ 1290639 h 1514475"/>
              <a:gd name="connsiteX24" fmla="*/ 2366962 w 2928937"/>
              <a:gd name="connsiteY24" fmla="*/ 1295401 h 1514475"/>
              <a:gd name="connsiteX25" fmla="*/ 2381249 w 2928937"/>
              <a:gd name="connsiteY25" fmla="*/ 1509714 h 1514475"/>
              <a:gd name="connsiteX26" fmla="*/ 2928937 w 2928937"/>
              <a:gd name="connsiteY26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04837 w 2928937"/>
              <a:gd name="connsiteY4" fmla="*/ 185739 h 1514475"/>
              <a:gd name="connsiteX5" fmla="*/ 597693 w 2928937"/>
              <a:gd name="connsiteY5" fmla="*/ 266701 h 1514475"/>
              <a:gd name="connsiteX6" fmla="*/ 638174 w 2928937"/>
              <a:gd name="connsiteY6" fmla="*/ 271464 h 1514475"/>
              <a:gd name="connsiteX7" fmla="*/ 635793 w 2928937"/>
              <a:gd name="connsiteY7" fmla="*/ 347664 h 1514475"/>
              <a:gd name="connsiteX8" fmla="*/ 840581 w 2928937"/>
              <a:gd name="connsiteY8" fmla="*/ 347664 h 1514475"/>
              <a:gd name="connsiteX9" fmla="*/ 847725 w 2928937"/>
              <a:gd name="connsiteY9" fmla="*/ 440532 h 1514475"/>
              <a:gd name="connsiteX10" fmla="*/ 878681 w 2928937"/>
              <a:gd name="connsiteY10" fmla="*/ 440532 h 1514475"/>
              <a:gd name="connsiteX11" fmla="*/ 878681 w 2928937"/>
              <a:gd name="connsiteY11" fmla="*/ 538164 h 1514475"/>
              <a:gd name="connsiteX12" fmla="*/ 900112 w 2928937"/>
              <a:gd name="connsiteY12" fmla="*/ 538164 h 1514475"/>
              <a:gd name="connsiteX13" fmla="*/ 904875 w 2928937"/>
              <a:gd name="connsiteY13" fmla="*/ 623889 h 1514475"/>
              <a:gd name="connsiteX14" fmla="*/ 1033462 w 2928937"/>
              <a:gd name="connsiteY14" fmla="*/ 628651 h 1514475"/>
              <a:gd name="connsiteX15" fmla="*/ 1028700 w 2928937"/>
              <a:gd name="connsiteY15" fmla="*/ 738188 h 1514475"/>
              <a:gd name="connsiteX16" fmla="*/ 1171575 w 2928937"/>
              <a:gd name="connsiteY16" fmla="*/ 733426 h 1514475"/>
              <a:gd name="connsiteX17" fmla="*/ 1176337 w 2928937"/>
              <a:gd name="connsiteY17" fmla="*/ 838201 h 1514475"/>
              <a:gd name="connsiteX18" fmla="*/ 1300162 w 2928937"/>
              <a:gd name="connsiteY18" fmla="*/ 838201 h 1514475"/>
              <a:gd name="connsiteX19" fmla="*/ 1304925 w 2928937"/>
              <a:gd name="connsiteY19" fmla="*/ 942976 h 1514475"/>
              <a:gd name="connsiteX20" fmla="*/ 1943100 w 2928937"/>
              <a:gd name="connsiteY20" fmla="*/ 957264 h 1514475"/>
              <a:gd name="connsiteX21" fmla="*/ 1947862 w 2928937"/>
              <a:gd name="connsiteY21" fmla="*/ 1085851 h 1514475"/>
              <a:gd name="connsiteX22" fmla="*/ 2300287 w 2928937"/>
              <a:gd name="connsiteY22" fmla="*/ 1090614 h 1514475"/>
              <a:gd name="connsiteX23" fmla="*/ 2305050 w 2928937"/>
              <a:gd name="connsiteY23" fmla="*/ 1290639 h 1514475"/>
              <a:gd name="connsiteX24" fmla="*/ 2366962 w 2928937"/>
              <a:gd name="connsiteY24" fmla="*/ 1295401 h 1514475"/>
              <a:gd name="connsiteX25" fmla="*/ 2381249 w 2928937"/>
              <a:gd name="connsiteY25" fmla="*/ 1509714 h 1514475"/>
              <a:gd name="connsiteX26" fmla="*/ 2928937 w 2928937"/>
              <a:gd name="connsiteY26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04837 w 2928937"/>
              <a:gd name="connsiteY4" fmla="*/ 185739 h 1514475"/>
              <a:gd name="connsiteX5" fmla="*/ 604837 w 2928937"/>
              <a:gd name="connsiteY5" fmla="*/ 264320 h 1514475"/>
              <a:gd name="connsiteX6" fmla="*/ 638174 w 2928937"/>
              <a:gd name="connsiteY6" fmla="*/ 271464 h 1514475"/>
              <a:gd name="connsiteX7" fmla="*/ 635793 w 2928937"/>
              <a:gd name="connsiteY7" fmla="*/ 347664 h 1514475"/>
              <a:gd name="connsiteX8" fmla="*/ 840581 w 2928937"/>
              <a:gd name="connsiteY8" fmla="*/ 347664 h 1514475"/>
              <a:gd name="connsiteX9" fmla="*/ 847725 w 2928937"/>
              <a:gd name="connsiteY9" fmla="*/ 440532 h 1514475"/>
              <a:gd name="connsiteX10" fmla="*/ 878681 w 2928937"/>
              <a:gd name="connsiteY10" fmla="*/ 440532 h 1514475"/>
              <a:gd name="connsiteX11" fmla="*/ 878681 w 2928937"/>
              <a:gd name="connsiteY11" fmla="*/ 538164 h 1514475"/>
              <a:gd name="connsiteX12" fmla="*/ 900112 w 2928937"/>
              <a:gd name="connsiteY12" fmla="*/ 538164 h 1514475"/>
              <a:gd name="connsiteX13" fmla="*/ 904875 w 2928937"/>
              <a:gd name="connsiteY13" fmla="*/ 623889 h 1514475"/>
              <a:gd name="connsiteX14" fmla="*/ 1033462 w 2928937"/>
              <a:gd name="connsiteY14" fmla="*/ 628651 h 1514475"/>
              <a:gd name="connsiteX15" fmla="*/ 1028700 w 2928937"/>
              <a:gd name="connsiteY15" fmla="*/ 738188 h 1514475"/>
              <a:gd name="connsiteX16" fmla="*/ 1171575 w 2928937"/>
              <a:gd name="connsiteY16" fmla="*/ 733426 h 1514475"/>
              <a:gd name="connsiteX17" fmla="*/ 1176337 w 2928937"/>
              <a:gd name="connsiteY17" fmla="*/ 838201 h 1514475"/>
              <a:gd name="connsiteX18" fmla="*/ 1300162 w 2928937"/>
              <a:gd name="connsiteY18" fmla="*/ 838201 h 1514475"/>
              <a:gd name="connsiteX19" fmla="*/ 1304925 w 2928937"/>
              <a:gd name="connsiteY19" fmla="*/ 942976 h 1514475"/>
              <a:gd name="connsiteX20" fmla="*/ 1943100 w 2928937"/>
              <a:gd name="connsiteY20" fmla="*/ 957264 h 1514475"/>
              <a:gd name="connsiteX21" fmla="*/ 1947862 w 2928937"/>
              <a:gd name="connsiteY21" fmla="*/ 1085851 h 1514475"/>
              <a:gd name="connsiteX22" fmla="*/ 2300287 w 2928937"/>
              <a:gd name="connsiteY22" fmla="*/ 1090614 h 1514475"/>
              <a:gd name="connsiteX23" fmla="*/ 2305050 w 2928937"/>
              <a:gd name="connsiteY23" fmla="*/ 1290639 h 1514475"/>
              <a:gd name="connsiteX24" fmla="*/ 2366962 w 2928937"/>
              <a:gd name="connsiteY24" fmla="*/ 1295401 h 1514475"/>
              <a:gd name="connsiteX25" fmla="*/ 2381249 w 2928937"/>
              <a:gd name="connsiteY25" fmla="*/ 1509714 h 1514475"/>
              <a:gd name="connsiteX26" fmla="*/ 2928937 w 2928937"/>
              <a:gd name="connsiteY26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04837 w 2928937"/>
              <a:gd name="connsiteY4" fmla="*/ 185739 h 1514475"/>
              <a:gd name="connsiteX5" fmla="*/ 604837 w 2928937"/>
              <a:gd name="connsiteY5" fmla="*/ 264320 h 1514475"/>
              <a:gd name="connsiteX6" fmla="*/ 633412 w 2928937"/>
              <a:gd name="connsiteY6" fmla="*/ 257177 h 1514475"/>
              <a:gd name="connsiteX7" fmla="*/ 635793 w 2928937"/>
              <a:gd name="connsiteY7" fmla="*/ 347664 h 1514475"/>
              <a:gd name="connsiteX8" fmla="*/ 840581 w 2928937"/>
              <a:gd name="connsiteY8" fmla="*/ 347664 h 1514475"/>
              <a:gd name="connsiteX9" fmla="*/ 847725 w 2928937"/>
              <a:gd name="connsiteY9" fmla="*/ 440532 h 1514475"/>
              <a:gd name="connsiteX10" fmla="*/ 878681 w 2928937"/>
              <a:gd name="connsiteY10" fmla="*/ 440532 h 1514475"/>
              <a:gd name="connsiteX11" fmla="*/ 878681 w 2928937"/>
              <a:gd name="connsiteY11" fmla="*/ 538164 h 1514475"/>
              <a:gd name="connsiteX12" fmla="*/ 900112 w 2928937"/>
              <a:gd name="connsiteY12" fmla="*/ 538164 h 1514475"/>
              <a:gd name="connsiteX13" fmla="*/ 904875 w 2928937"/>
              <a:gd name="connsiteY13" fmla="*/ 623889 h 1514475"/>
              <a:gd name="connsiteX14" fmla="*/ 1033462 w 2928937"/>
              <a:gd name="connsiteY14" fmla="*/ 628651 h 1514475"/>
              <a:gd name="connsiteX15" fmla="*/ 1028700 w 2928937"/>
              <a:gd name="connsiteY15" fmla="*/ 738188 h 1514475"/>
              <a:gd name="connsiteX16" fmla="*/ 1171575 w 2928937"/>
              <a:gd name="connsiteY16" fmla="*/ 733426 h 1514475"/>
              <a:gd name="connsiteX17" fmla="*/ 1176337 w 2928937"/>
              <a:gd name="connsiteY17" fmla="*/ 838201 h 1514475"/>
              <a:gd name="connsiteX18" fmla="*/ 1300162 w 2928937"/>
              <a:gd name="connsiteY18" fmla="*/ 838201 h 1514475"/>
              <a:gd name="connsiteX19" fmla="*/ 1304925 w 2928937"/>
              <a:gd name="connsiteY19" fmla="*/ 942976 h 1514475"/>
              <a:gd name="connsiteX20" fmla="*/ 1943100 w 2928937"/>
              <a:gd name="connsiteY20" fmla="*/ 957264 h 1514475"/>
              <a:gd name="connsiteX21" fmla="*/ 1947862 w 2928937"/>
              <a:gd name="connsiteY21" fmla="*/ 1085851 h 1514475"/>
              <a:gd name="connsiteX22" fmla="*/ 2300287 w 2928937"/>
              <a:gd name="connsiteY22" fmla="*/ 1090614 h 1514475"/>
              <a:gd name="connsiteX23" fmla="*/ 2305050 w 2928937"/>
              <a:gd name="connsiteY23" fmla="*/ 1290639 h 1514475"/>
              <a:gd name="connsiteX24" fmla="*/ 2366962 w 2928937"/>
              <a:gd name="connsiteY24" fmla="*/ 1295401 h 1514475"/>
              <a:gd name="connsiteX25" fmla="*/ 2381249 w 2928937"/>
              <a:gd name="connsiteY25" fmla="*/ 1509714 h 1514475"/>
              <a:gd name="connsiteX26" fmla="*/ 2928937 w 2928937"/>
              <a:gd name="connsiteY26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04837 w 2928937"/>
              <a:gd name="connsiteY4" fmla="*/ 185739 h 1514475"/>
              <a:gd name="connsiteX5" fmla="*/ 604837 w 2928937"/>
              <a:gd name="connsiteY5" fmla="*/ 264320 h 1514475"/>
              <a:gd name="connsiteX6" fmla="*/ 638174 w 2928937"/>
              <a:gd name="connsiteY6" fmla="*/ 261940 h 1514475"/>
              <a:gd name="connsiteX7" fmla="*/ 635793 w 2928937"/>
              <a:gd name="connsiteY7" fmla="*/ 347664 h 1514475"/>
              <a:gd name="connsiteX8" fmla="*/ 840581 w 2928937"/>
              <a:gd name="connsiteY8" fmla="*/ 347664 h 1514475"/>
              <a:gd name="connsiteX9" fmla="*/ 847725 w 2928937"/>
              <a:gd name="connsiteY9" fmla="*/ 440532 h 1514475"/>
              <a:gd name="connsiteX10" fmla="*/ 878681 w 2928937"/>
              <a:gd name="connsiteY10" fmla="*/ 440532 h 1514475"/>
              <a:gd name="connsiteX11" fmla="*/ 878681 w 2928937"/>
              <a:gd name="connsiteY11" fmla="*/ 538164 h 1514475"/>
              <a:gd name="connsiteX12" fmla="*/ 900112 w 2928937"/>
              <a:gd name="connsiteY12" fmla="*/ 538164 h 1514475"/>
              <a:gd name="connsiteX13" fmla="*/ 904875 w 2928937"/>
              <a:gd name="connsiteY13" fmla="*/ 623889 h 1514475"/>
              <a:gd name="connsiteX14" fmla="*/ 1033462 w 2928937"/>
              <a:gd name="connsiteY14" fmla="*/ 628651 h 1514475"/>
              <a:gd name="connsiteX15" fmla="*/ 1028700 w 2928937"/>
              <a:gd name="connsiteY15" fmla="*/ 738188 h 1514475"/>
              <a:gd name="connsiteX16" fmla="*/ 1171575 w 2928937"/>
              <a:gd name="connsiteY16" fmla="*/ 733426 h 1514475"/>
              <a:gd name="connsiteX17" fmla="*/ 1176337 w 2928937"/>
              <a:gd name="connsiteY17" fmla="*/ 838201 h 1514475"/>
              <a:gd name="connsiteX18" fmla="*/ 1300162 w 2928937"/>
              <a:gd name="connsiteY18" fmla="*/ 838201 h 1514475"/>
              <a:gd name="connsiteX19" fmla="*/ 1304925 w 2928937"/>
              <a:gd name="connsiteY19" fmla="*/ 942976 h 1514475"/>
              <a:gd name="connsiteX20" fmla="*/ 1943100 w 2928937"/>
              <a:gd name="connsiteY20" fmla="*/ 957264 h 1514475"/>
              <a:gd name="connsiteX21" fmla="*/ 1947862 w 2928937"/>
              <a:gd name="connsiteY21" fmla="*/ 1085851 h 1514475"/>
              <a:gd name="connsiteX22" fmla="*/ 2300287 w 2928937"/>
              <a:gd name="connsiteY22" fmla="*/ 1090614 h 1514475"/>
              <a:gd name="connsiteX23" fmla="*/ 2305050 w 2928937"/>
              <a:gd name="connsiteY23" fmla="*/ 1290639 h 1514475"/>
              <a:gd name="connsiteX24" fmla="*/ 2366962 w 2928937"/>
              <a:gd name="connsiteY24" fmla="*/ 1295401 h 1514475"/>
              <a:gd name="connsiteX25" fmla="*/ 2381249 w 2928937"/>
              <a:gd name="connsiteY25" fmla="*/ 1509714 h 1514475"/>
              <a:gd name="connsiteX26" fmla="*/ 2928937 w 2928937"/>
              <a:gd name="connsiteY26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04837 w 2928937"/>
              <a:gd name="connsiteY4" fmla="*/ 185739 h 1514475"/>
              <a:gd name="connsiteX5" fmla="*/ 604837 w 2928937"/>
              <a:gd name="connsiteY5" fmla="*/ 264320 h 1514475"/>
              <a:gd name="connsiteX6" fmla="*/ 645318 w 2928937"/>
              <a:gd name="connsiteY6" fmla="*/ 266703 h 1514475"/>
              <a:gd name="connsiteX7" fmla="*/ 635793 w 2928937"/>
              <a:gd name="connsiteY7" fmla="*/ 347664 h 1514475"/>
              <a:gd name="connsiteX8" fmla="*/ 840581 w 2928937"/>
              <a:gd name="connsiteY8" fmla="*/ 347664 h 1514475"/>
              <a:gd name="connsiteX9" fmla="*/ 847725 w 2928937"/>
              <a:gd name="connsiteY9" fmla="*/ 440532 h 1514475"/>
              <a:gd name="connsiteX10" fmla="*/ 878681 w 2928937"/>
              <a:gd name="connsiteY10" fmla="*/ 440532 h 1514475"/>
              <a:gd name="connsiteX11" fmla="*/ 878681 w 2928937"/>
              <a:gd name="connsiteY11" fmla="*/ 538164 h 1514475"/>
              <a:gd name="connsiteX12" fmla="*/ 900112 w 2928937"/>
              <a:gd name="connsiteY12" fmla="*/ 538164 h 1514475"/>
              <a:gd name="connsiteX13" fmla="*/ 904875 w 2928937"/>
              <a:gd name="connsiteY13" fmla="*/ 623889 h 1514475"/>
              <a:gd name="connsiteX14" fmla="*/ 1033462 w 2928937"/>
              <a:gd name="connsiteY14" fmla="*/ 628651 h 1514475"/>
              <a:gd name="connsiteX15" fmla="*/ 1028700 w 2928937"/>
              <a:gd name="connsiteY15" fmla="*/ 738188 h 1514475"/>
              <a:gd name="connsiteX16" fmla="*/ 1171575 w 2928937"/>
              <a:gd name="connsiteY16" fmla="*/ 733426 h 1514475"/>
              <a:gd name="connsiteX17" fmla="*/ 1176337 w 2928937"/>
              <a:gd name="connsiteY17" fmla="*/ 838201 h 1514475"/>
              <a:gd name="connsiteX18" fmla="*/ 1300162 w 2928937"/>
              <a:gd name="connsiteY18" fmla="*/ 838201 h 1514475"/>
              <a:gd name="connsiteX19" fmla="*/ 1304925 w 2928937"/>
              <a:gd name="connsiteY19" fmla="*/ 942976 h 1514475"/>
              <a:gd name="connsiteX20" fmla="*/ 1943100 w 2928937"/>
              <a:gd name="connsiteY20" fmla="*/ 957264 h 1514475"/>
              <a:gd name="connsiteX21" fmla="*/ 1947862 w 2928937"/>
              <a:gd name="connsiteY21" fmla="*/ 1085851 h 1514475"/>
              <a:gd name="connsiteX22" fmla="*/ 2300287 w 2928937"/>
              <a:gd name="connsiteY22" fmla="*/ 1090614 h 1514475"/>
              <a:gd name="connsiteX23" fmla="*/ 2305050 w 2928937"/>
              <a:gd name="connsiteY23" fmla="*/ 1290639 h 1514475"/>
              <a:gd name="connsiteX24" fmla="*/ 2366962 w 2928937"/>
              <a:gd name="connsiteY24" fmla="*/ 1295401 h 1514475"/>
              <a:gd name="connsiteX25" fmla="*/ 2381249 w 2928937"/>
              <a:gd name="connsiteY25" fmla="*/ 1509714 h 1514475"/>
              <a:gd name="connsiteX26" fmla="*/ 2928937 w 2928937"/>
              <a:gd name="connsiteY26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604837 w 2928937"/>
              <a:gd name="connsiteY4" fmla="*/ 185739 h 1514475"/>
              <a:gd name="connsiteX5" fmla="*/ 604837 w 2928937"/>
              <a:gd name="connsiteY5" fmla="*/ 264320 h 1514475"/>
              <a:gd name="connsiteX6" fmla="*/ 635793 w 2928937"/>
              <a:gd name="connsiteY6" fmla="*/ 264322 h 1514475"/>
              <a:gd name="connsiteX7" fmla="*/ 635793 w 2928937"/>
              <a:gd name="connsiteY7" fmla="*/ 347664 h 1514475"/>
              <a:gd name="connsiteX8" fmla="*/ 840581 w 2928937"/>
              <a:gd name="connsiteY8" fmla="*/ 347664 h 1514475"/>
              <a:gd name="connsiteX9" fmla="*/ 847725 w 2928937"/>
              <a:gd name="connsiteY9" fmla="*/ 440532 h 1514475"/>
              <a:gd name="connsiteX10" fmla="*/ 878681 w 2928937"/>
              <a:gd name="connsiteY10" fmla="*/ 440532 h 1514475"/>
              <a:gd name="connsiteX11" fmla="*/ 878681 w 2928937"/>
              <a:gd name="connsiteY11" fmla="*/ 538164 h 1514475"/>
              <a:gd name="connsiteX12" fmla="*/ 900112 w 2928937"/>
              <a:gd name="connsiteY12" fmla="*/ 538164 h 1514475"/>
              <a:gd name="connsiteX13" fmla="*/ 904875 w 2928937"/>
              <a:gd name="connsiteY13" fmla="*/ 623889 h 1514475"/>
              <a:gd name="connsiteX14" fmla="*/ 1033462 w 2928937"/>
              <a:gd name="connsiteY14" fmla="*/ 628651 h 1514475"/>
              <a:gd name="connsiteX15" fmla="*/ 1028700 w 2928937"/>
              <a:gd name="connsiteY15" fmla="*/ 738188 h 1514475"/>
              <a:gd name="connsiteX16" fmla="*/ 1171575 w 2928937"/>
              <a:gd name="connsiteY16" fmla="*/ 733426 h 1514475"/>
              <a:gd name="connsiteX17" fmla="*/ 1176337 w 2928937"/>
              <a:gd name="connsiteY17" fmla="*/ 838201 h 1514475"/>
              <a:gd name="connsiteX18" fmla="*/ 1300162 w 2928937"/>
              <a:gd name="connsiteY18" fmla="*/ 838201 h 1514475"/>
              <a:gd name="connsiteX19" fmla="*/ 1304925 w 2928937"/>
              <a:gd name="connsiteY19" fmla="*/ 942976 h 1514475"/>
              <a:gd name="connsiteX20" fmla="*/ 1943100 w 2928937"/>
              <a:gd name="connsiteY20" fmla="*/ 957264 h 1514475"/>
              <a:gd name="connsiteX21" fmla="*/ 1947862 w 2928937"/>
              <a:gd name="connsiteY21" fmla="*/ 1085851 h 1514475"/>
              <a:gd name="connsiteX22" fmla="*/ 2300287 w 2928937"/>
              <a:gd name="connsiteY22" fmla="*/ 1090614 h 1514475"/>
              <a:gd name="connsiteX23" fmla="*/ 2305050 w 2928937"/>
              <a:gd name="connsiteY23" fmla="*/ 1290639 h 1514475"/>
              <a:gd name="connsiteX24" fmla="*/ 2366962 w 2928937"/>
              <a:gd name="connsiteY24" fmla="*/ 1295401 h 1514475"/>
              <a:gd name="connsiteX25" fmla="*/ 2381249 w 2928937"/>
              <a:gd name="connsiteY25" fmla="*/ 1509714 h 1514475"/>
              <a:gd name="connsiteX26" fmla="*/ 2928937 w 2928937"/>
              <a:gd name="connsiteY26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564356 w 2928937"/>
              <a:gd name="connsiteY4" fmla="*/ 178595 h 1514475"/>
              <a:gd name="connsiteX5" fmla="*/ 604837 w 2928937"/>
              <a:gd name="connsiteY5" fmla="*/ 185739 h 1514475"/>
              <a:gd name="connsiteX6" fmla="*/ 604837 w 2928937"/>
              <a:gd name="connsiteY6" fmla="*/ 264320 h 1514475"/>
              <a:gd name="connsiteX7" fmla="*/ 635793 w 2928937"/>
              <a:gd name="connsiteY7" fmla="*/ 264322 h 1514475"/>
              <a:gd name="connsiteX8" fmla="*/ 635793 w 2928937"/>
              <a:gd name="connsiteY8" fmla="*/ 347664 h 1514475"/>
              <a:gd name="connsiteX9" fmla="*/ 840581 w 2928937"/>
              <a:gd name="connsiteY9" fmla="*/ 347664 h 1514475"/>
              <a:gd name="connsiteX10" fmla="*/ 847725 w 2928937"/>
              <a:gd name="connsiteY10" fmla="*/ 440532 h 1514475"/>
              <a:gd name="connsiteX11" fmla="*/ 878681 w 2928937"/>
              <a:gd name="connsiteY11" fmla="*/ 440532 h 1514475"/>
              <a:gd name="connsiteX12" fmla="*/ 878681 w 2928937"/>
              <a:gd name="connsiteY12" fmla="*/ 538164 h 1514475"/>
              <a:gd name="connsiteX13" fmla="*/ 900112 w 2928937"/>
              <a:gd name="connsiteY13" fmla="*/ 538164 h 1514475"/>
              <a:gd name="connsiteX14" fmla="*/ 904875 w 2928937"/>
              <a:gd name="connsiteY14" fmla="*/ 623889 h 1514475"/>
              <a:gd name="connsiteX15" fmla="*/ 1033462 w 2928937"/>
              <a:gd name="connsiteY15" fmla="*/ 628651 h 1514475"/>
              <a:gd name="connsiteX16" fmla="*/ 1028700 w 2928937"/>
              <a:gd name="connsiteY16" fmla="*/ 738188 h 1514475"/>
              <a:gd name="connsiteX17" fmla="*/ 1171575 w 2928937"/>
              <a:gd name="connsiteY17" fmla="*/ 733426 h 1514475"/>
              <a:gd name="connsiteX18" fmla="*/ 1176337 w 2928937"/>
              <a:gd name="connsiteY18" fmla="*/ 838201 h 1514475"/>
              <a:gd name="connsiteX19" fmla="*/ 1300162 w 2928937"/>
              <a:gd name="connsiteY19" fmla="*/ 838201 h 1514475"/>
              <a:gd name="connsiteX20" fmla="*/ 1304925 w 2928937"/>
              <a:gd name="connsiteY20" fmla="*/ 942976 h 1514475"/>
              <a:gd name="connsiteX21" fmla="*/ 1943100 w 2928937"/>
              <a:gd name="connsiteY21" fmla="*/ 957264 h 1514475"/>
              <a:gd name="connsiteX22" fmla="*/ 1947862 w 2928937"/>
              <a:gd name="connsiteY22" fmla="*/ 1085851 h 1514475"/>
              <a:gd name="connsiteX23" fmla="*/ 2300287 w 2928937"/>
              <a:gd name="connsiteY23" fmla="*/ 1090614 h 1514475"/>
              <a:gd name="connsiteX24" fmla="*/ 2305050 w 2928937"/>
              <a:gd name="connsiteY24" fmla="*/ 1290639 h 1514475"/>
              <a:gd name="connsiteX25" fmla="*/ 2366962 w 2928937"/>
              <a:gd name="connsiteY25" fmla="*/ 1295401 h 1514475"/>
              <a:gd name="connsiteX26" fmla="*/ 2381249 w 2928937"/>
              <a:gd name="connsiteY26" fmla="*/ 1509714 h 1514475"/>
              <a:gd name="connsiteX27" fmla="*/ 2928937 w 2928937"/>
              <a:gd name="connsiteY27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564356 w 2928937"/>
              <a:gd name="connsiteY4" fmla="*/ 178595 h 1514475"/>
              <a:gd name="connsiteX5" fmla="*/ 604837 w 2928937"/>
              <a:gd name="connsiteY5" fmla="*/ 185739 h 1514475"/>
              <a:gd name="connsiteX6" fmla="*/ 604837 w 2928937"/>
              <a:gd name="connsiteY6" fmla="*/ 264320 h 1514475"/>
              <a:gd name="connsiteX7" fmla="*/ 635793 w 2928937"/>
              <a:gd name="connsiteY7" fmla="*/ 264322 h 1514475"/>
              <a:gd name="connsiteX8" fmla="*/ 635793 w 2928937"/>
              <a:gd name="connsiteY8" fmla="*/ 347664 h 1514475"/>
              <a:gd name="connsiteX9" fmla="*/ 840581 w 2928937"/>
              <a:gd name="connsiteY9" fmla="*/ 347664 h 1514475"/>
              <a:gd name="connsiteX10" fmla="*/ 847725 w 2928937"/>
              <a:gd name="connsiteY10" fmla="*/ 440532 h 1514475"/>
              <a:gd name="connsiteX11" fmla="*/ 878681 w 2928937"/>
              <a:gd name="connsiteY11" fmla="*/ 440532 h 1514475"/>
              <a:gd name="connsiteX12" fmla="*/ 878681 w 2928937"/>
              <a:gd name="connsiteY12" fmla="*/ 538164 h 1514475"/>
              <a:gd name="connsiteX13" fmla="*/ 900112 w 2928937"/>
              <a:gd name="connsiteY13" fmla="*/ 538164 h 1514475"/>
              <a:gd name="connsiteX14" fmla="*/ 904875 w 2928937"/>
              <a:gd name="connsiteY14" fmla="*/ 623889 h 1514475"/>
              <a:gd name="connsiteX15" fmla="*/ 1033462 w 2928937"/>
              <a:gd name="connsiteY15" fmla="*/ 628651 h 1514475"/>
              <a:gd name="connsiteX16" fmla="*/ 1028700 w 2928937"/>
              <a:gd name="connsiteY16" fmla="*/ 738188 h 1514475"/>
              <a:gd name="connsiteX17" fmla="*/ 1171575 w 2928937"/>
              <a:gd name="connsiteY17" fmla="*/ 733426 h 1514475"/>
              <a:gd name="connsiteX18" fmla="*/ 1176337 w 2928937"/>
              <a:gd name="connsiteY18" fmla="*/ 838201 h 1514475"/>
              <a:gd name="connsiteX19" fmla="*/ 1300162 w 2928937"/>
              <a:gd name="connsiteY19" fmla="*/ 838201 h 1514475"/>
              <a:gd name="connsiteX20" fmla="*/ 1304925 w 2928937"/>
              <a:gd name="connsiteY20" fmla="*/ 942976 h 1514475"/>
              <a:gd name="connsiteX21" fmla="*/ 1943100 w 2928937"/>
              <a:gd name="connsiteY21" fmla="*/ 957264 h 1514475"/>
              <a:gd name="connsiteX22" fmla="*/ 1947862 w 2928937"/>
              <a:gd name="connsiteY22" fmla="*/ 1085851 h 1514475"/>
              <a:gd name="connsiteX23" fmla="*/ 2300287 w 2928937"/>
              <a:gd name="connsiteY23" fmla="*/ 1090614 h 1514475"/>
              <a:gd name="connsiteX24" fmla="*/ 2305050 w 2928937"/>
              <a:gd name="connsiteY24" fmla="*/ 1290639 h 1514475"/>
              <a:gd name="connsiteX25" fmla="*/ 2366962 w 2928937"/>
              <a:gd name="connsiteY25" fmla="*/ 1295401 h 1514475"/>
              <a:gd name="connsiteX26" fmla="*/ 2381249 w 2928937"/>
              <a:gd name="connsiteY26" fmla="*/ 1509714 h 1514475"/>
              <a:gd name="connsiteX27" fmla="*/ 2928937 w 2928937"/>
              <a:gd name="connsiteY27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57212 w 2928937"/>
              <a:gd name="connsiteY3" fmla="*/ 100014 h 1514475"/>
              <a:gd name="connsiteX4" fmla="*/ 564356 w 2928937"/>
              <a:gd name="connsiteY4" fmla="*/ 178595 h 1514475"/>
              <a:gd name="connsiteX5" fmla="*/ 604837 w 2928937"/>
              <a:gd name="connsiteY5" fmla="*/ 185739 h 1514475"/>
              <a:gd name="connsiteX6" fmla="*/ 604837 w 2928937"/>
              <a:gd name="connsiteY6" fmla="*/ 264320 h 1514475"/>
              <a:gd name="connsiteX7" fmla="*/ 635793 w 2928937"/>
              <a:gd name="connsiteY7" fmla="*/ 264322 h 1514475"/>
              <a:gd name="connsiteX8" fmla="*/ 635793 w 2928937"/>
              <a:gd name="connsiteY8" fmla="*/ 347664 h 1514475"/>
              <a:gd name="connsiteX9" fmla="*/ 840581 w 2928937"/>
              <a:gd name="connsiteY9" fmla="*/ 347664 h 1514475"/>
              <a:gd name="connsiteX10" fmla="*/ 847725 w 2928937"/>
              <a:gd name="connsiteY10" fmla="*/ 440532 h 1514475"/>
              <a:gd name="connsiteX11" fmla="*/ 878681 w 2928937"/>
              <a:gd name="connsiteY11" fmla="*/ 440532 h 1514475"/>
              <a:gd name="connsiteX12" fmla="*/ 878681 w 2928937"/>
              <a:gd name="connsiteY12" fmla="*/ 538164 h 1514475"/>
              <a:gd name="connsiteX13" fmla="*/ 900112 w 2928937"/>
              <a:gd name="connsiteY13" fmla="*/ 538164 h 1514475"/>
              <a:gd name="connsiteX14" fmla="*/ 904875 w 2928937"/>
              <a:gd name="connsiteY14" fmla="*/ 623889 h 1514475"/>
              <a:gd name="connsiteX15" fmla="*/ 1033462 w 2928937"/>
              <a:gd name="connsiteY15" fmla="*/ 628651 h 1514475"/>
              <a:gd name="connsiteX16" fmla="*/ 1028700 w 2928937"/>
              <a:gd name="connsiteY16" fmla="*/ 738188 h 1514475"/>
              <a:gd name="connsiteX17" fmla="*/ 1171575 w 2928937"/>
              <a:gd name="connsiteY17" fmla="*/ 733426 h 1514475"/>
              <a:gd name="connsiteX18" fmla="*/ 1176337 w 2928937"/>
              <a:gd name="connsiteY18" fmla="*/ 838201 h 1514475"/>
              <a:gd name="connsiteX19" fmla="*/ 1300162 w 2928937"/>
              <a:gd name="connsiteY19" fmla="*/ 838201 h 1514475"/>
              <a:gd name="connsiteX20" fmla="*/ 1304925 w 2928937"/>
              <a:gd name="connsiteY20" fmla="*/ 942976 h 1514475"/>
              <a:gd name="connsiteX21" fmla="*/ 1943100 w 2928937"/>
              <a:gd name="connsiteY21" fmla="*/ 957264 h 1514475"/>
              <a:gd name="connsiteX22" fmla="*/ 1947862 w 2928937"/>
              <a:gd name="connsiteY22" fmla="*/ 1085851 h 1514475"/>
              <a:gd name="connsiteX23" fmla="*/ 2300287 w 2928937"/>
              <a:gd name="connsiteY23" fmla="*/ 1090614 h 1514475"/>
              <a:gd name="connsiteX24" fmla="*/ 2305050 w 2928937"/>
              <a:gd name="connsiteY24" fmla="*/ 1290639 h 1514475"/>
              <a:gd name="connsiteX25" fmla="*/ 2366962 w 2928937"/>
              <a:gd name="connsiteY25" fmla="*/ 1295401 h 1514475"/>
              <a:gd name="connsiteX26" fmla="*/ 2381249 w 2928937"/>
              <a:gd name="connsiteY26" fmla="*/ 1509714 h 1514475"/>
              <a:gd name="connsiteX27" fmla="*/ 2928937 w 2928937"/>
              <a:gd name="connsiteY27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69118 w 2928937"/>
              <a:gd name="connsiteY3" fmla="*/ 92871 h 1514475"/>
              <a:gd name="connsiteX4" fmla="*/ 564356 w 2928937"/>
              <a:gd name="connsiteY4" fmla="*/ 178595 h 1514475"/>
              <a:gd name="connsiteX5" fmla="*/ 604837 w 2928937"/>
              <a:gd name="connsiteY5" fmla="*/ 185739 h 1514475"/>
              <a:gd name="connsiteX6" fmla="*/ 604837 w 2928937"/>
              <a:gd name="connsiteY6" fmla="*/ 264320 h 1514475"/>
              <a:gd name="connsiteX7" fmla="*/ 635793 w 2928937"/>
              <a:gd name="connsiteY7" fmla="*/ 264322 h 1514475"/>
              <a:gd name="connsiteX8" fmla="*/ 635793 w 2928937"/>
              <a:gd name="connsiteY8" fmla="*/ 347664 h 1514475"/>
              <a:gd name="connsiteX9" fmla="*/ 840581 w 2928937"/>
              <a:gd name="connsiteY9" fmla="*/ 347664 h 1514475"/>
              <a:gd name="connsiteX10" fmla="*/ 847725 w 2928937"/>
              <a:gd name="connsiteY10" fmla="*/ 440532 h 1514475"/>
              <a:gd name="connsiteX11" fmla="*/ 878681 w 2928937"/>
              <a:gd name="connsiteY11" fmla="*/ 440532 h 1514475"/>
              <a:gd name="connsiteX12" fmla="*/ 878681 w 2928937"/>
              <a:gd name="connsiteY12" fmla="*/ 538164 h 1514475"/>
              <a:gd name="connsiteX13" fmla="*/ 900112 w 2928937"/>
              <a:gd name="connsiteY13" fmla="*/ 538164 h 1514475"/>
              <a:gd name="connsiteX14" fmla="*/ 904875 w 2928937"/>
              <a:gd name="connsiteY14" fmla="*/ 623889 h 1514475"/>
              <a:gd name="connsiteX15" fmla="*/ 1033462 w 2928937"/>
              <a:gd name="connsiteY15" fmla="*/ 628651 h 1514475"/>
              <a:gd name="connsiteX16" fmla="*/ 1028700 w 2928937"/>
              <a:gd name="connsiteY16" fmla="*/ 738188 h 1514475"/>
              <a:gd name="connsiteX17" fmla="*/ 1171575 w 2928937"/>
              <a:gd name="connsiteY17" fmla="*/ 733426 h 1514475"/>
              <a:gd name="connsiteX18" fmla="*/ 1176337 w 2928937"/>
              <a:gd name="connsiteY18" fmla="*/ 838201 h 1514475"/>
              <a:gd name="connsiteX19" fmla="*/ 1300162 w 2928937"/>
              <a:gd name="connsiteY19" fmla="*/ 838201 h 1514475"/>
              <a:gd name="connsiteX20" fmla="*/ 1304925 w 2928937"/>
              <a:gd name="connsiteY20" fmla="*/ 942976 h 1514475"/>
              <a:gd name="connsiteX21" fmla="*/ 1943100 w 2928937"/>
              <a:gd name="connsiteY21" fmla="*/ 957264 h 1514475"/>
              <a:gd name="connsiteX22" fmla="*/ 1947862 w 2928937"/>
              <a:gd name="connsiteY22" fmla="*/ 1085851 h 1514475"/>
              <a:gd name="connsiteX23" fmla="*/ 2300287 w 2928937"/>
              <a:gd name="connsiteY23" fmla="*/ 1090614 h 1514475"/>
              <a:gd name="connsiteX24" fmla="*/ 2305050 w 2928937"/>
              <a:gd name="connsiteY24" fmla="*/ 1290639 h 1514475"/>
              <a:gd name="connsiteX25" fmla="*/ 2366962 w 2928937"/>
              <a:gd name="connsiteY25" fmla="*/ 1295401 h 1514475"/>
              <a:gd name="connsiteX26" fmla="*/ 2381249 w 2928937"/>
              <a:gd name="connsiteY26" fmla="*/ 1509714 h 1514475"/>
              <a:gd name="connsiteX27" fmla="*/ 2928937 w 2928937"/>
              <a:gd name="connsiteY27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69118 w 2928937"/>
              <a:gd name="connsiteY3" fmla="*/ 92871 h 1514475"/>
              <a:gd name="connsiteX4" fmla="*/ 564356 w 2928937"/>
              <a:gd name="connsiteY4" fmla="*/ 178595 h 1514475"/>
              <a:gd name="connsiteX5" fmla="*/ 604837 w 2928937"/>
              <a:gd name="connsiteY5" fmla="*/ 180977 h 1514475"/>
              <a:gd name="connsiteX6" fmla="*/ 604837 w 2928937"/>
              <a:gd name="connsiteY6" fmla="*/ 264320 h 1514475"/>
              <a:gd name="connsiteX7" fmla="*/ 635793 w 2928937"/>
              <a:gd name="connsiteY7" fmla="*/ 264322 h 1514475"/>
              <a:gd name="connsiteX8" fmla="*/ 635793 w 2928937"/>
              <a:gd name="connsiteY8" fmla="*/ 347664 h 1514475"/>
              <a:gd name="connsiteX9" fmla="*/ 840581 w 2928937"/>
              <a:gd name="connsiteY9" fmla="*/ 347664 h 1514475"/>
              <a:gd name="connsiteX10" fmla="*/ 847725 w 2928937"/>
              <a:gd name="connsiteY10" fmla="*/ 440532 h 1514475"/>
              <a:gd name="connsiteX11" fmla="*/ 878681 w 2928937"/>
              <a:gd name="connsiteY11" fmla="*/ 440532 h 1514475"/>
              <a:gd name="connsiteX12" fmla="*/ 878681 w 2928937"/>
              <a:gd name="connsiteY12" fmla="*/ 538164 h 1514475"/>
              <a:gd name="connsiteX13" fmla="*/ 900112 w 2928937"/>
              <a:gd name="connsiteY13" fmla="*/ 538164 h 1514475"/>
              <a:gd name="connsiteX14" fmla="*/ 904875 w 2928937"/>
              <a:gd name="connsiteY14" fmla="*/ 623889 h 1514475"/>
              <a:gd name="connsiteX15" fmla="*/ 1033462 w 2928937"/>
              <a:gd name="connsiteY15" fmla="*/ 628651 h 1514475"/>
              <a:gd name="connsiteX16" fmla="*/ 1028700 w 2928937"/>
              <a:gd name="connsiteY16" fmla="*/ 738188 h 1514475"/>
              <a:gd name="connsiteX17" fmla="*/ 1171575 w 2928937"/>
              <a:gd name="connsiteY17" fmla="*/ 733426 h 1514475"/>
              <a:gd name="connsiteX18" fmla="*/ 1176337 w 2928937"/>
              <a:gd name="connsiteY18" fmla="*/ 838201 h 1514475"/>
              <a:gd name="connsiteX19" fmla="*/ 1300162 w 2928937"/>
              <a:gd name="connsiteY19" fmla="*/ 838201 h 1514475"/>
              <a:gd name="connsiteX20" fmla="*/ 1304925 w 2928937"/>
              <a:gd name="connsiteY20" fmla="*/ 942976 h 1514475"/>
              <a:gd name="connsiteX21" fmla="*/ 1943100 w 2928937"/>
              <a:gd name="connsiteY21" fmla="*/ 957264 h 1514475"/>
              <a:gd name="connsiteX22" fmla="*/ 1947862 w 2928937"/>
              <a:gd name="connsiteY22" fmla="*/ 1085851 h 1514475"/>
              <a:gd name="connsiteX23" fmla="*/ 2300287 w 2928937"/>
              <a:gd name="connsiteY23" fmla="*/ 1090614 h 1514475"/>
              <a:gd name="connsiteX24" fmla="*/ 2305050 w 2928937"/>
              <a:gd name="connsiteY24" fmla="*/ 1290639 h 1514475"/>
              <a:gd name="connsiteX25" fmla="*/ 2366962 w 2928937"/>
              <a:gd name="connsiteY25" fmla="*/ 1295401 h 1514475"/>
              <a:gd name="connsiteX26" fmla="*/ 2381249 w 2928937"/>
              <a:gd name="connsiteY26" fmla="*/ 1509714 h 1514475"/>
              <a:gd name="connsiteX27" fmla="*/ 2928937 w 2928937"/>
              <a:gd name="connsiteY27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85738 w 2928937"/>
              <a:gd name="connsiteY2" fmla="*/ 90489 h 1514475"/>
              <a:gd name="connsiteX3" fmla="*/ 569118 w 2928937"/>
              <a:gd name="connsiteY3" fmla="*/ 92871 h 1514475"/>
              <a:gd name="connsiteX4" fmla="*/ 571500 w 2928937"/>
              <a:gd name="connsiteY4" fmla="*/ 178595 h 1514475"/>
              <a:gd name="connsiteX5" fmla="*/ 604837 w 2928937"/>
              <a:gd name="connsiteY5" fmla="*/ 180977 h 1514475"/>
              <a:gd name="connsiteX6" fmla="*/ 604837 w 2928937"/>
              <a:gd name="connsiteY6" fmla="*/ 264320 h 1514475"/>
              <a:gd name="connsiteX7" fmla="*/ 635793 w 2928937"/>
              <a:gd name="connsiteY7" fmla="*/ 264322 h 1514475"/>
              <a:gd name="connsiteX8" fmla="*/ 635793 w 2928937"/>
              <a:gd name="connsiteY8" fmla="*/ 347664 h 1514475"/>
              <a:gd name="connsiteX9" fmla="*/ 840581 w 2928937"/>
              <a:gd name="connsiteY9" fmla="*/ 347664 h 1514475"/>
              <a:gd name="connsiteX10" fmla="*/ 847725 w 2928937"/>
              <a:gd name="connsiteY10" fmla="*/ 440532 h 1514475"/>
              <a:gd name="connsiteX11" fmla="*/ 878681 w 2928937"/>
              <a:gd name="connsiteY11" fmla="*/ 440532 h 1514475"/>
              <a:gd name="connsiteX12" fmla="*/ 878681 w 2928937"/>
              <a:gd name="connsiteY12" fmla="*/ 538164 h 1514475"/>
              <a:gd name="connsiteX13" fmla="*/ 900112 w 2928937"/>
              <a:gd name="connsiteY13" fmla="*/ 538164 h 1514475"/>
              <a:gd name="connsiteX14" fmla="*/ 904875 w 2928937"/>
              <a:gd name="connsiteY14" fmla="*/ 623889 h 1514475"/>
              <a:gd name="connsiteX15" fmla="*/ 1033462 w 2928937"/>
              <a:gd name="connsiteY15" fmla="*/ 628651 h 1514475"/>
              <a:gd name="connsiteX16" fmla="*/ 1028700 w 2928937"/>
              <a:gd name="connsiteY16" fmla="*/ 738188 h 1514475"/>
              <a:gd name="connsiteX17" fmla="*/ 1171575 w 2928937"/>
              <a:gd name="connsiteY17" fmla="*/ 733426 h 1514475"/>
              <a:gd name="connsiteX18" fmla="*/ 1176337 w 2928937"/>
              <a:gd name="connsiteY18" fmla="*/ 838201 h 1514475"/>
              <a:gd name="connsiteX19" fmla="*/ 1300162 w 2928937"/>
              <a:gd name="connsiteY19" fmla="*/ 838201 h 1514475"/>
              <a:gd name="connsiteX20" fmla="*/ 1304925 w 2928937"/>
              <a:gd name="connsiteY20" fmla="*/ 942976 h 1514475"/>
              <a:gd name="connsiteX21" fmla="*/ 1943100 w 2928937"/>
              <a:gd name="connsiteY21" fmla="*/ 957264 h 1514475"/>
              <a:gd name="connsiteX22" fmla="*/ 1947862 w 2928937"/>
              <a:gd name="connsiteY22" fmla="*/ 1085851 h 1514475"/>
              <a:gd name="connsiteX23" fmla="*/ 2300287 w 2928937"/>
              <a:gd name="connsiteY23" fmla="*/ 1090614 h 1514475"/>
              <a:gd name="connsiteX24" fmla="*/ 2305050 w 2928937"/>
              <a:gd name="connsiteY24" fmla="*/ 1290639 h 1514475"/>
              <a:gd name="connsiteX25" fmla="*/ 2366962 w 2928937"/>
              <a:gd name="connsiteY25" fmla="*/ 1295401 h 1514475"/>
              <a:gd name="connsiteX26" fmla="*/ 2381249 w 2928937"/>
              <a:gd name="connsiteY26" fmla="*/ 1509714 h 1514475"/>
              <a:gd name="connsiteX27" fmla="*/ 2928937 w 2928937"/>
              <a:gd name="connsiteY27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92882 w 2928937"/>
              <a:gd name="connsiteY2" fmla="*/ 92871 h 1514475"/>
              <a:gd name="connsiteX3" fmla="*/ 569118 w 2928937"/>
              <a:gd name="connsiteY3" fmla="*/ 92871 h 1514475"/>
              <a:gd name="connsiteX4" fmla="*/ 571500 w 2928937"/>
              <a:gd name="connsiteY4" fmla="*/ 178595 h 1514475"/>
              <a:gd name="connsiteX5" fmla="*/ 604837 w 2928937"/>
              <a:gd name="connsiteY5" fmla="*/ 180977 h 1514475"/>
              <a:gd name="connsiteX6" fmla="*/ 604837 w 2928937"/>
              <a:gd name="connsiteY6" fmla="*/ 264320 h 1514475"/>
              <a:gd name="connsiteX7" fmla="*/ 635793 w 2928937"/>
              <a:gd name="connsiteY7" fmla="*/ 264322 h 1514475"/>
              <a:gd name="connsiteX8" fmla="*/ 635793 w 2928937"/>
              <a:gd name="connsiteY8" fmla="*/ 347664 h 1514475"/>
              <a:gd name="connsiteX9" fmla="*/ 840581 w 2928937"/>
              <a:gd name="connsiteY9" fmla="*/ 347664 h 1514475"/>
              <a:gd name="connsiteX10" fmla="*/ 847725 w 2928937"/>
              <a:gd name="connsiteY10" fmla="*/ 440532 h 1514475"/>
              <a:gd name="connsiteX11" fmla="*/ 878681 w 2928937"/>
              <a:gd name="connsiteY11" fmla="*/ 440532 h 1514475"/>
              <a:gd name="connsiteX12" fmla="*/ 878681 w 2928937"/>
              <a:gd name="connsiteY12" fmla="*/ 538164 h 1514475"/>
              <a:gd name="connsiteX13" fmla="*/ 900112 w 2928937"/>
              <a:gd name="connsiteY13" fmla="*/ 538164 h 1514475"/>
              <a:gd name="connsiteX14" fmla="*/ 904875 w 2928937"/>
              <a:gd name="connsiteY14" fmla="*/ 623889 h 1514475"/>
              <a:gd name="connsiteX15" fmla="*/ 1033462 w 2928937"/>
              <a:gd name="connsiteY15" fmla="*/ 628651 h 1514475"/>
              <a:gd name="connsiteX16" fmla="*/ 1028700 w 2928937"/>
              <a:gd name="connsiteY16" fmla="*/ 738188 h 1514475"/>
              <a:gd name="connsiteX17" fmla="*/ 1171575 w 2928937"/>
              <a:gd name="connsiteY17" fmla="*/ 733426 h 1514475"/>
              <a:gd name="connsiteX18" fmla="*/ 1176337 w 2928937"/>
              <a:gd name="connsiteY18" fmla="*/ 838201 h 1514475"/>
              <a:gd name="connsiteX19" fmla="*/ 1300162 w 2928937"/>
              <a:gd name="connsiteY19" fmla="*/ 838201 h 1514475"/>
              <a:gd name="connsiteX20" fmla="*/ 1304925 w 2928937"/>
              <a:gd name="connsiteY20" fmla="*/ 942976 h 1514475"/>
              <a:gd name="connsiteX21" fmla="*/ 1943100 w 2928937"/>
              <a:gd name="connsiteY21" fmla="*/ 957264 h 1514475"/>
              <a:gd name="connsiteX22" fmla="*/ 1947862 w 2928937"/>
              <a:gd name="connsiteY22" fmla="*/ 1085851 h 1514475"/>
              <a:gd name="connsiteX23" fmla="*/ 2300287 w 2928937"/>
              <a:gd name="connsiteY23" fmla="*/ 1090614 h 1514475"/>
              <a:gd name="connsiteX24" fmla="*/ 2305050 w 2928937"/>
              <a:gd name="connsiteY24" fmla="*/ 1290639 h 1514475"/>
              <a:gd name="connsiteX25" fmla="*/ 2366962 w 2928937"/>
              <a:gd name="connsiteY25" fmla="*/ 1295401 h 1514475"/>
              <a:gd name="connsiteX26" fmla="*/ 2381249 w 2928937"/>
              <a:gd name="connsiteY26" fmla="*/ 1509714 h 1514475"/>
              <a:gd name="connsiteX27" fmla="*/ 2928937 w 2928937"/>
              <a:gd name="connsiteY27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92882 w 2928937"/>
              <a:gd name="connsiteY2" fmla="*/ 92871 h 1514475"/>
              <a:gd name="connsiteX3" fmla="*/ 569118 w 2928937"/>
              <a:gd name="connsiteY3" fmla="*/ 92871 h 1514475"/>
              <a:gd name="connsiteX4" fmla="*/ 571500 w 2928937"/>
              <a:gd name="connsiteY4" fmla="*/ 178595 h 1514475"/>
              <a:gd name="connsiteX5" fmla="*/ 604837 w 2928937"/>
              <a:gd name="connsiteY5" fmla="*/ 180977 h 1514475"/>
              <a:gd name="connsiteX6" fmla="*/ 604837 w 2928937"/>
              <a:gd name="connsiteY6" fmla="*/ 264320 h 1514475"/>
              <a:gd name="connsiteX7" fmla="*/ 635793 w 2928937"/>
              <a:gd name="connsiteY7" fmla="*/ 264322 h 1514475"/>
              <a:gd name="connsiteX8" fmla="*/ 635793 w 2928937"/>
              <a:gd name="connsiteY8" fmla="*/ 347664 h 1514475"/>
              <a:gd name="connsiteX9" fmla="*/ 840581 w 2928937"/>
              <a:gd name="connsiteY9" fmla="*/ 347664 h 1514475"/>
              <a:gd name="connsiteX10" fmla="*/ 847725 w 2928937"/>
              <a:gd name="connsiteY10" fmla="*/ 440532 h 1514475"/>
              <a:gd name="connsiteX11" fmla="*/ 878681 w 2928937"/>
              <a:gd name="connsiteY11" fmla="*/ 440532 h 1514475"/>
              <a:gd name="connsiteX12" fmla="*/ 878681 w 2928937"/>
              <a:gd name="connsiteY12" fmla="*/ 538164 h 1514475"/>
              <a:gd name="connsiteX13" fmla="*/ 900112 w 2928937"/>
              <a:gd name="connsiteY13" fmla="*/ 538164 h 1514475"/>
              <a:gd name="connsiteX14" fmla="*/ 904875 w 2928937"/>
              <a:gd name="connsiteY14" fmla="*/ 623889 h 1514475"/>
              <a:gd name="connsiteX15" fmla="*/ 1033462 w 2928937"/>
              <a:gd name="connsiteY15" fmla="*/ 628651 h 1514475"/>
              <a:gd name="connsiteX16" fmla="*/ 1028700 w 2928937"/>
              <a:gd name="connsiteY16" fmla="*/ 738188 h 1514475"/>
              <a:gd name="connsiteX17" fmla="*/ 1171575 w 2928937"/>
              <a:gd name="connsiteY17" fmla="*/ 733426 h 1514475"/>
              <a:gd name="connsiteX18" fmla="*/ 1173956 w 2928937"/>
              <a:gd name="connsiteY18" fmla="*/ 838201 h 1514475"/>
              <a:gd name="connsiteX19" fmla="*/ 1300162 w 2928937"/>
              <a:gd name="connsiteY19" fmla="*/ 838201 h 1514475"/>
              <a:gd name="connsiteX20" fmla="*/ 1304925 w 2928937"/>
              <a:gd name="connsiteY20" fmla="*/ 942976 h 1514475"/>
              <a:gd name="connsiteX21" fmla="*/ 1943100 w 2928937"/>
              <a:gd name="connsiteY21" fmla="*/ 957264 h 1514475"/>
              <a:gd name="connsiteX22" fmla="*/ 1947862 w 2928937"/>
              <a:gd name="connsiteY22" fmla="*/ 1085851 h 1514475"/>
              <a:gd name="connsiteX23" fmla="*/ 2300287 w 2928937"/>
              <a:gd name="connsiteY23" fmla="*/ 1090614 h 1514475"/>
              <a:gd name="connsiteX24" fmla="*/ 2305050 w 2928937"/>
              <a:gd name="connsiteY24" fmla="*/ 1290639 h 1514475"/>
              <a:gd name="connsiteX25" fmla="*/ 2366962 w 2928937"/>
              <a:gd name="connsiteY25" fmla="*/ 1295401 h 1514475"/>
              <a:gd name="connsiteX26" fmla="*/ 2381249 w 2928937"/>
              <a:gd name="connsiteY26" fmla="*/ 1509714 h 1514475"/>
              <a:gd name="connsiteX27" fmla="*/ 2928937 w 2928937"/>
              <a:gd name="connsiteY27" fmla="*/ 1514475 h 1514475"/>
              <a:gd name="connsiteX0" fmla="*/ 0 w 2928937"/>
              <a:gd name="connsiteY0" fmla="*/ 0 h 1514475"/>
              <a:gd name="connsiteX1" fmla="*/ 190500 w 2928937"/>
              <a:gd name="connsiteY1" fmla="*/ 2 h 1514475"/>
              <a:gd name="connsiteX2" fmla="*/ 192882 w 2928937"/>
              <a:gd name="connsiteY2" fmla="*/ 92871 h 1514475"/>
              <a:gd name="connsiteX3" fmla="*/ 569118 w 2928937"/>
              <a:gd name="connsiteY3" fmla="*/ 92871 h 1514475"/>
              <a:gd name="connsiteX4" fmla="*/ 571500 w 2928937"/>
              <a:gd name="connsiteY4" fmla="*/ 178595 h 1514475"/>
              <a:gd name="connsiteX5" fmla="*/ 604837 w 2928937"/>
              <a:gd name="connsiteY5" fmla="*/ 180977 h 1514475"/>
              <a:gd name="connsiteX6" fmla="*/ 604837 w 2928937"/>
              <a:gd name="connsiteY6" fmla="*/ 264320 h 1514475"/>
              <a:gd name="connsiteX7" fmla="*/ 635793 w 2928937"/>
              <a:gd name="connsiteY7" fmla="*/ 264322 h 1514475"/>
              <a:gd name="connsiteX8" fmla="*/ 635793 w 2928937"/>
              <a:gd name="connsiteY8" fmla="*/ 347664 h 1514475"/>
              <a:gd name="connsiteX9" fmla="*/ 840581 w 2928937"/>
              <a:gd name="connsiteY9" fmla="*/ 347664 h 1514475"/>
              <a:gd name="connsiteX10" fmla="*/ 847725 w 2928937"/>
              <a:gd name="connsiteY10" fmla="*/ 440532 h 1514475"/>
              <a:gd name="connsiteX11" fmla="*/ 878681 w 2928937"/>
              <a:gd name="connsiteY11" fmla="*/ 440532 h 1514475"/>
              <a:gd name="connsiteX12" fmla="*/ 878681 w 2928937"/>
              <a:gd name="connsiteY12" fmla="*/ 538164 h 1514475"/>
              <a:gd name="connsiteX13" fmla="*/ 900112 w 2928937"/>
              <a:gd name="connsiteY13" fmla="*/ 538164 h 1514475"/>
              <a:gd name="connsiteX14" fmla="*/ 904875 w 2928937"/>
              <a:gd name="connsiteY14" fmla="*/ 623889 h 1514475"/>
              <a:gd name="connsiteX15" fmla="*/ 1033462 w 2928937"/>
              <a:gd name="connsiteY15" fmla="*/ 628651 h 1514475"/>
              <a:gd name="connsiteX16" fmla="*/ 1028700 w 2928937"/>
              <a:gd name="connsiteY16" fmla="*/ 738188 h 1514475"/>
              <a:gd name="connsiteX17" fmla="*/ 1169194 w 2928937"/>
              <a:gd name="connsiteY17" fmla="*/ 735807 h 1514475"/>
              <a:gd name="connsiteX18" fmla="*/ 1173956 w 2928937"/>
              <a:gd name="connsiteY18" fmla="*/ 838201 h 1514475"/>
              <a:gd name="connsiteX19" fmla="*/ 1300162 w 2928937"/>
              <a:gd name="connsiteY19" fmla="*/ 838201 h 1514475"/>
              <a:gd name="connsiteX20" fmla="*/ 1304925 w 2928937"/>
              <a:gd name="connsiteY20" fmla="*/ 942976 h 1514475"/>
              <a:gd name="connsiteX21" fmla="*/ 1943100 w 2928937"/>
              <a:gd name="connsiteY21" fmla="*/ 957264 h 1514475"/>
              <a:gd name="connsiteX22" fmla="*/ 1947862 w 2928937"/>
              <a:gd name="connsiteY22" fmla="*/ 1085851 h 1514475"/>
              <a:gd name="connsiteX23" fmla="*/ 2300287 w 2928937"/>
              <a:gd name="connsiteY23" fmla="*/ 1090614 h 1514475"/>
              <a:gd name="connsiteX24" fmla="*/ 2305050 w 2928937"/>
              <a:gd name="connsiteY24" fmla="*/ 1290639 h 1514475"/>
              <a:gd name="connsiteX25" fmla="*/ 2366962 w 2928937"/>
              <a:gd name="connsiteY25" fmla="*/ 1295401 h 1514475"/>
              <a:gd name="connsiteX26" fmla="*/ 2381249 w 2928937"/>
              <a:gd name="connsiteY26" fmla="*/ 1509714 h 1514475"/>
              <a:gd name="connsiteX27" fmla="*/ 2928937 w 2928937"/>
              <a:gd name="connsiteY27" fmla="*/ 1514475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28937" h="1514475">
                <a:moveTo>
                  <a:pt x="0" y="0"/>
                </a:moveTo>
                <a:lnTo>
                  <a:pt x="190500" y="2"/>
                </a:lnTo>
                <a:lnTo>
                  <a:pt x="192882" y="92871"/>
                </a:lnTo>
                <a:lnTo>
                  <a:pt x="569118" y="92871"/>
                </a:lnTo>
                <a:lnTo>
                  <a:pt x="571500" y="178595"/>
                </a:lnTo>
                <a:lnTo>
                  <a:pt x="604837" y="180977"/>
                </a:lnTo>
                <a:lnTo>
                  <a:pt x="604837" y="264320"/>
                </a:lnTo>
                <a:lnTo>
                  <a:pt x="635793" y="264322"/>
                </a:lnTo>
                <a:cubicBezTo>
                  <a:pt x="634999" y="289722"/>
                  <a:pt x="636587" y="322264"/>
                  <a:pt x="635793" y="347664"/>
                </a:cubicBezTo>
                <a:lnTo>
                  <a:pt x="840581" y="347664"/>
                </a:lnTo>
                <a:lnTo>
                  <a:pt x="847725" y="440532"/>
                </a:lnTo>
                <a:lnTo>
                  <a:pt x="878681" y="440532"/>
                </a:lnTo>
                <a:lnTo>
                  <a:pt x="878681" y="538164"/>
                </a:lnTo>
                <a:lnTo>
                  <a:pt x="900112" y="538164"/>
                </a:lnTo>
                <a:lnTo>
                  <a:pt x="904875" y="623889"/>
                </a:lnTo>
                <a:lnTo>
                  <a:pt x="1033462" y="628651"/>
                </a:lnTo>
                <a:lnTo>
                  <a:pt x="1028700" y="738188"/>
                </a:lnTo>
                <a:lnTo>
                  <a:pt x="1169194" y="735807"/>
                </a:lnTo>
                <a:cubicBezTo>
                  <a:pt x="1169988" y="770732"/>
                  <a:pt x="1173162" y="803276"/>
                  <a:pt x="1173956" y="838201"/>
                </a:cubicBezTo>
                <a:lnTo>
                  <a:pt x="1300162" y="838201"/>
                </a:lnTo>
                <a:lnTo>
                  <a:pt x="1304925" y="942976"/>
                </a:lnTo>
                <a:lnTo>
                  <a:pt x="1943100" y="957264"/>
                </a:lnTo>
                <a:lnTo>
                  <a:pt x="1947862" y="1085851"/>
                </a:lnTo>
                <a:lnTo>
                  <a:pt x="2300287" y="1090614"/>
                </a:lnTo>
                <a:lnTo>
                  <a:pt x="2305050" y="1290639"/>
                </a:lnTo>
                <a:lnTo>
                  <a:pt x="2366962" y="1295401"/>
                </a:lnTo>
                <a:lnTo>
                  <a:pt x="2381249" y="1509714"/>
                </a:lnTo>
                <a:lnTo>
                  <a:pt x="2928937" y="1514475"/>
                </a:ln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>
            <a:off x="1055688" y="2035175"/>
            <a:ext cx="0" cy="5873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rot="5400000">
            <a:off x="1056482" y="2032794"/>
            <a:ext cx="0" cy="5873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1839913" y="2571750"/>
            <a:ext cx="0" cy="5715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rot="5400000">
            <a:off x="2813844" y="3029744"/>
            <a:ext cx="0" cy="5873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8166100" y="1939925"/>
            <a:ext cx="887413" cy="26193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FFFFFF"/>
                </a:solidFill>
                <a:ea typeface="MS PGothic" pitchFamily="34" charset="-128"/>
              </a:rPr>
              <a:t>+ Censored</a:t>
            </a:r>
          </a:p>
        </p:txBody>
      </p:sp>
      <p:sp>
        <p:nvSpPr>
          <p:cNvPr id="60500" name="TextBox 235"/>
          <p:cNvSpPr txBox="1">
            <a:spLocks noChangeArrowheads="1"/>
          </p:cNvSpPr>
          <p:nvPr/>
        </p:nvSpPr>
        <p:spPr bwMode="auto">
          <a:xfrm>
            <a:off x="4784725" y="1673225"/>
            <a:ext cx="519113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1.0 –</a:t>
            </a:r>
          </a:p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0.8 –</a:t>
            </a:r>
          </a:p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0.6 –</a:t>
            </a:r>
          </a:p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0.4 –</a:t>
            </a:r>
          </a:p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0.2 –</a:t>
            </a:r>
          </a:p>
          <a:p>
            <a:pPr eaLnBrk="1" fontAlgn="base" hangingPunct="1">
              <a:lnSpc>
                <a:spcPct val="229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 smtClean="0">
                <a:solidFill>
                  <a:srgbClr val="FFFFFF"/>
                </a:solidFill>
              </a:rPr>
              <a:t>0.0 –</a:t>
            </a:r>
          </a:p>
        </p:txBody>
      </p:sp>
      <p:sp>
        <p:nvSpPr>
          <p:cNvPr id="237" name="TextBox 10"/>
          <p:cNvSpPr txBox="1">
            <a:spLocks noChangeArrowheads="1"/>
          </p:cNvSpPr>
          <p:nvPr/>
        </p:nvSpPr>
        <p:spPr bwMode="auto">
          <a:xfrm rot="16200000">
            <a:off x="3532982" y="2905918"/>
            <a:ext cx="2400300" cy="2778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200" dirty="0" smtClean="0">
                <a:solidFill>
                  <a:srgbClr val="FFFFFF"/>
                </a:solidFill>
                <a:latin typeface="Arial"/>
                <a:cs typeface="Times New Roman" pitchFamily="18" charset="0"/>
              </a:rPr>
              <a:t>Proportion Progression-Free</a:t>
            </a:r>
          </a:p>
        </p:txBody>
      </p:sp>
      <p:cxnSp>
        <p:nvCxnSpPr>
          <p:cNvPr id="238" name="Straight Connector 237"/>
          <p:cNvCxnSpPr/>
          <p:nvPr/>
        </p:nvCxnSpPr>
        <p:spPr>
          <a:xfrm>
            <a:off x="5180013" y="1919288"/>
            <a:ext cx="0" cy="2286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 flipH="1">
            <a:off x="5180013" y="4205288"/>
            <a:ext cx="38195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504" name="TextBox 239"/>
          <p:cNvSpPr txBox="1">
            <a:spLocks noChangeArrowheads="1"/>
          </p:cNvSpPr>
          <p:nvPr/>
        </p:nvSpPr>
        <p:spPr bwMode="auto">
          <a:xfrm>
            <a:off x="4994275" y="3878263"/>
            <a:ext cx="445135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lain"/>
            </a:pPr>
            <a:r>
              <a:rPr lang="en-US" altLang="en-US" sz="900" b="0" smtClean="0">
                <a:solidFill>
                  <a:srgbClr val="FFFFFF"/>
                </a:solidFill>
              </a:rPr>
              <a:t>22                       8                         4                         1                         0</a:t>
            </a:r>
          </a:p>
          <a:p>
            <a:pPr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AutoNum type="arabicPlain"/>
            </a:pPr>
            <a:r>
              <a:rPr lang="en-US" altLang="en-US" sz="900" b="0" smtClean="0">
                <a:solidFill>
                  <a:srgbClr val="FFFFFF"/>
                </a:solidFill>
              </a:rPr>
              <a:t>21                      17                        9                         4                         0</a:t>
            </a:r>
          </a:p>
        </p:txBody>
      </p:sp>
      <p:sp>
        <p:nvSpPr>
          <p:cNvPr id="241" name="TextBox 10"/>
          <p:cNvSpPr txBox="1">
            <a:spLocks noChangeArrowheads="1"/>
          </p:cNvSpPr>
          <p:nvPr/>
        </p:nvSpPr>
        <p:spPr bwMode="auto">
          <a:xfrm>
            <a:off x="5962650" y="4443413"/>
            <a:ext cx="25146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nl-NL" sz="1200" dirty="0" smtClean="0">
                <a:solidFill>
                  <a:srgbClr val="FFFFFF"/>
                </a:solidFill>
                <a:latin typeface="Arial"/>
                <a:cs typeface="Times New Roman" pitchFamily="18" charset="0"/>
              </a:rPr>
              <a:t>Months</a:t>
            </a:r>
          </a:p>
        </p:txBody>
      </p:sp>
      <p:sp>
        <p:nvSpPr>
          <p:cNvPr id="60506" name="TextBox 241"/>
          <p:cNvSpPr txBox="1">
            <a:spLocks noChangeArrowheads="1"/>
          </p:cNvSpPr>
          <p:nvPr/>
        </p:nvSpPr>
        <p:spPr bwMode="auto">
          <a:xfrm>
            <a:off x="5232400" y="4249738"/>
            <a:ext cx="4365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b="0" smtClean="0">
                <a:solidFill>
                  <a:srgbClr val="FFFFFF"/>
                </a:solidFill>
              </a:rPr>
              <a:t>0               5             10             15             20            25         </a:t>
            </a:r>
          </a:p>
        </p:txBody>
      </p:sp>
      <p:cxnSp>
        <p:nvCxnSpPr>
          <p:cNvPr id="243" name="Straight Connector 242"/>
          <p:cNvCxnSpPr/>
          <p:nvPr/>
        </p:nvCxnSpPr>
        <p:spPr>
          <a:xfrm>
            <a:off x="5362575" y="4214813"/>
            <a:ext cx="0" cy="68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5959475" y="4214813"/>
            <a:ext cx="0" cy="68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6556375" y="4214813"/>
            <a:ext cx="0" cy="68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7137400" y="4214813"/>
            <a:ext cx="0" cy="68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7727950" y="4214813"/>
            <a:ext cx="0" cy="68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8324850" y="4214813"/>
            <a:ext cx="0" cy="68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8915400" y="4214813"/>
            <a:ext cx="0" cy="68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Freeform 228"/>
          <p:cNvSpPr/>
          <p:nvPr/>
        </p:nvSpPr>
        <p:spPr>
          <a:xfrm>
            <a:off x="5372100" y="1971675"/>
            <a:ext cx="3405188" cy="1181100"/>
          </a:xfrm>
          <a:custGeom>
            <a:avLst/>
            <a:gdLst>
              <a:gd name="connsiteX0" fmla="*/ 0 w 3657777"/>
              <a:gd name="connsiteY0" fmla="*/ 0 h 1267190"/>
              <a:gd name="connsiteX1" fmla="*/ 3405188 w 3657777"/>
              <a:gd name="connsiteY1" fmla="*/ 1181100 h 1267190"/>
              <a:gd name="connsiteX2" fmla="*/ 3405188 w 3657777"/>
              <a:gd name="connsiteY2" fmla="*/ 1176338 h 1267190"/>
              <a:gd name="connsiteX0" fmla="*/ 0 w 3405188"/>
              <a:gd name="connsiteY0" fmla="*/ 0 h 1181100"/>
              <a:gd name="connsiteX1" fmla="*/ 3405188 w 3405188"/>
              <a:gd name="connsiteY1" fmla="*/ 1181100 h 1181100"/>
              <a:gd name="connsiteX0" fmla="*/ 0 w 3405188"/>
              <a:gd name="connsiteY0" fmla="*/ 0 h 1185863"/>
              <a:gd name="connsiteX1" fmla="*/ 2533650 w 3405188"/>
              <a:gd name="connsiteY1" fmla="*/ 1185863 h 1185863"/>
              <a:gd name="connsiteX2" fmla="*/ 3405188 w 3405188"/>
              <a:gd name="connsiteY2" fmla="*/ 1181100 h 1185863"/>
              <a:gd name="connsiteX0" fmla="*/ 0 w 3405188"/>
              <a:gd name="connsiteY0" fmla="*/ 0 h 1185863"/>
              <a:gd name="connsiteX1" fmla="*/ 2505075 w 3405188"/>
              <a:gd name="connsiteY1" fmla="*/ 1000125 h 1185863"/>
              <a:gd name="connsiteX2" fmla="*/ 2533650 w 3405188"/>
              <a:gd name="connsiteY2" fmla="*/ 1185863 h 1185863"/>
              <a:gd name="connsiteX3" fmla="*/ 3405188 w 3405188"/>
              <a:gd name="connsiteY3" fmla="*/ 1181100 h 1185863"/>
              <a:gd name="connsiteX0" fmla="*/ 0 w 3405188"/>
              <a:gd name="connsiteY0" fmla="*/ 0 h 1185863"/>
              <a:gd name="connsiteX1" fmla="*/ 2505075 w 3405188"/>
              <a:gd name="connsiteY1" fmla="*/ 1000125 h 1185863"/>
              <a:gd name="connsiteX2" fmla="*/ 2533650 w 3405188"/>
              <a:gd name="connsiteY2" fmla="*/ 1185863 h 1185863"/>
              <a:gd name="connsiteX3" fmla="*/ 3405188 w 3405188"/>
              <a:gd name="connsiteY3" fmla="*/ 1181100 h 1185863"/>
              <a:gd name="connsiteX0" fmla="*/ 0 w 3405188"/>
              <a:gd name="connsiteY0" fmla="*/ 0 h 1181100"/>
              <a:gd name="connsiteX1" fmla="*/ 2505075 w 3405188"/>
              <a:gd name="connsiteY1" fmla="*/ 1000125 h 1181100"/>
              <a:gd name="connsiteX2" fmla="*/ 2514600 w 3405188"/>
              <a:gd name="connsiteY2" fmla="*/ 1176338 h 1181100"/>
              <a:gd name="connsiteX3" fmla="*/ 3405188 w 3405188"/>
              <a:gd name="connsiteY3" fmla="*/ 1181100 h 1181100"/>
              <a:gd name="connsiteX0" fmla="*/ 0 w 3405188"/>
              <a:gd name="connsiteY0" fmla="*/ 0 h 1181100"/>
              <a:gd name="connsiteX1" fmla="*/ 2333625 w 3405188"/>
              <a:gd name="connsiteY1" fmla="*/ 1000125 h 1181100"/>
              <a:gd name="connsiteX2" fmla="*/ 2505075 w 3405188"/>
              <a:gd name="connsiteY2" fmla="*/ 1000125 h 1181100"/>
              <a:gd name="connsiteX3" fmla="*/ 2514600 w 3405188"/>
              <a:gd name="connsiteY3" fmla="*/ 1176338 h 1181100"/>
              <a:gd name="connsiteX4" fmla="*/ 3405188 w 3405188"/>
              <a:gd name="connsiteY4" fmla="*/ 1181100 h 1181100"/>
              <a:gd name="connsiteX0" fmla="*/ 0 w 3405188"/>
              <a:gd name="connsiteY0" fmla="*/ 0 h 1181100"/>
              <a:gd name="connsiteX1" fmla="*/ 2333625 w 3405188"/>
              <a:gd name="connsiteY1" fmla="*/ 1000125 h 1181100"/>
              <a:gd name="connsiteX2" fmla="*/ 2505075 w 3405188"/>
              <a:gd name="connsiteY2" fmla="*/ 1000125 h 1181100"/>
              <a:gd name="connsiteX3" fmla="*/ 2514600 w 3405188"/>
              <a:gd name="connsiteY3" fmla="*/ 1176338 h 1181100"/>
              <a:gd name="connsiteX4" fmla="*/ 3405188 w 3405188"/>
              <a:gd name="connsiteY4" fmla="*/ 1181100 h 1181100"/>
              <a:gd name="connsiteX0" fmla="*/ 0 w 3405188"/>
              <a:gd name="connsiteY0" fmla="*/ 0 h 1181100"/>
              <a:gd name="connsiteX1" fmla="*/ 2338388 w 3405188"/>
              <a:gd name="connsiteY1" fmla="*/ 842963 h 1181100"/>
              <a:gd name="connsiteX2" fmla="*/ 2333625 w 3405188"/>
              <a:gd name="connsiteY2" fmla="*/ 1000125 h 1181100"/>
              <a:gd name="connsiteX3" fmla="*/ 2505075 w 3405188"/>
              <a:gd name="connsiteY3" fmla="*/ 1000125 h 1181100"/>
              <a:gd name="connsiteX4" fmla="*/ 2514600 w 3405188"/>
              <a:gd name="connsiteY4" fmla="*/ 1176338 h 1181100"/>
              <a:gd name="connsiteX5" fmla="*/ 3405188 w 3405188"/>
              <a:gd name="connsiteY5" fmla="*/ 1181100 h 1181100"/>
              <a:gd name="connsiteX0" fmla="*/ 0 w 3405188"/>
              <a:gd name="connsiteY0" fmla="*/ 0 h 1181100"/>
              <a:gd name="connsiteX1" fmla="*/ 2338388 w 3405188"/>
              <a:gd name="connsiteY1" fmla="*/ 842963 h 1181100"/>
              <a:gd name="connsiteX2" fmla="*/ 2333625 w 3405188"/>
              <a:gd name="connsiteY2" fmla="*/ 1000125 h 1181100"/>
              <a:gd name="connsiteX3" fmla="*/ 2505075 w 3405188"/>
              <a:gd name="connsiteY3" fmla="*/ 1000125 h 1181100"/>
              <a:gd name="connsiteX4" fmla="*/ 2514600 w 3405188"/>
              <a:gd name="connsiteY4" fmla="*/ 1176338 h 1181100"/>
              <a:gd name="connsiteX5" fmla="*/ 3405188 w 3405188"/>
              <a:gd name="connsiteY5" fmla="*/ 1181100 h 1181100"/>
              <a:gd name="connsiteX0" fmla="*/ 0 w 3405188"/>
              <a:gd name="connsiteY0" fmla="*/ 50583 h 1231683"/>
              <a:gd name="connsiteX1" fmla="*/ 771525 w 3405188"/>
              <a:gd name="connsiteY1" fmla="*/ 55346 h 1231683"/>
              <a:gd name="connsiteX2" fmla="*/ 2338388 w 3405188"/>
              <a:gd name="connsiteY2" fmla="*/ 893546 h 1231683"/>
              <a:gd name="connsiteX3" fmla="*/ 2333625 w 3405188"/>
              <a:gd name="connsiteY3" fmla="*/ 1050708 h 1231683"/>
              <a:gd name="connsiteX4" fmla="*/ 2505075 w 3405188"/>
              <a:gd name="connsiteY4" fmla="*/ 1050708 h 1231683"/>
              <a:gd name="connsiteX5" fmla="*/ 2514600 w 3405188"/>
              <a:gd name="connsiteY5" fmla="*/ 1226921 h 1231683"/>
              <a:gd name="connsiteX6" fmla="*/ 3405188 w 3405188"/>
              <a:gd name="connsiteY6" fmla="*/ 1231683 h 1231683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2338388 w 3405188"/>
              <a:gd name="connsiteY2" fmla="*/ 842963 h 1181100"/>
              <a:gd name="connsiteX3" fmla="*/ 2333625 w 3405188"/>
              <a:gd name="connsiteY3" fmla="*/ 1000125 h 1181100"/>
              <a:gd name="connsiteX4" fmla="*/ 2505075 w 3405188"/>
              <a:gd name="connsiteY4" fmla="*/ 1000125 h 1181100"/>
              <a:gd name="connsiteX5" fmla="*/ 2514600 w 3405188"/>
              <a:gd name="connsiteY5" fmla="*/ 1176338 h 1181100"/>
              <a:gd name="connsiteX6" fmla="*/ 3405188 w 3405188"/>
              <a:gd name="connsiteY6" fmla="*/ 1181100 h 1181100"/>
              <a:gd name="connsiteX0" fmla="*/ 0 w 3405188"/>
              <a:gd name="connsiteY0" fmla="*/ 948 h 1182048"/>
              <a:gd name="connsiteX1" fmla="*/ 771525 w 3405188"/>
              <a:gd name="connsiteY1" fmla="*/ 5711 h 1182048"/>
              <a:gd name="connsiteX2" fmla="*/ 776288 w 3405188"/>
              <a:gd name="connsiteY2" fmla="*/ 96198 h 1182048"/>
              <a:gd name="connsiteX3" fmla="*/ 2338388 w 3405188"/>
              <a:gd name="connsiteY3" fmla="*/ 843911 h 1182048"/>
              <a:gd name="connsiteX4" fmla="*/ 2333625 w 3405188"/>
              <a:gd name="connsiteY4" fmla="*/ 1001073 h 1182048"/>
              <a:gd name="connsiteX5" fmla="*/ 2505075 w 3405188"/>
              <a:gd name="connsiteY5" fmla="*/ 1001073 h 1182048"/>
              <a:gd name="connsiteX6" fmla="*/ 2514600 w 3405188"/>
              <a:gd name="connsiteY6" fmla="*/ 1177286 h 1182048"/>
              <a:gd name="connsiteX7" fmla="*/ 3405188 w 3405188"/>
              <a:gd name="connsiteY7" fmla="*/ 1182048 h 1182048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2338388 w 3405188"/>
              <a:gd name="connsiteY3" fmla="*/ 842963 h 1181100"/>
              <a:gd name="connsiteX4" fmla="*/ 2333625 w 3405188"/>
              <a:gd name="connsiteY4" fmla="*/ 1000125 h 1181100"/>
              <a:gd name="connsiteX5" fmla="*/ 2505075 w 3405188"/>
              <a:gd name="connsiteY5" fmla="*/ 1000125 h 1181100"/>
              <a:gd name="connsiteX6" fmla="*/ 2514600 w 3405188"/>
              <a:gd name="connsiteY6" fmla="*/ 1176338 h 1181100"/>
              <a:gd name="connsiteX7" fmla="*/ 3405188 w 3405188"/>
              <a:gd name="connsiteY7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857250 w 3405188"/>
              <a:gd name="connsiteY3" fmla="*/ 95250 h 1181100"/>
              <a:gd name="connsiteX4" fmla="*/ 2338388 w 3405188"/>
              <a:gd name="connsiteY4" fmla="*/ 842963 h 1181100"/>
              <a:gd name="connsiteX5" fmla="*/ 2333625 w 3405188"/>
              <a:gd name="connsiteY5" fmla="*/ 1000125 h 1181100"/>
              <a:gd name="connsiteX6" fmla="*/ 2505075 w 3405188"/>
              <a:gd name="connsiteY6" fmla="*/ 1000125 h 1181100"/>
              <a:gd name="connsiteX7" fmla="*/ 2514600 w 3405188"/>
              <a:gd name="connsiteY7" fmla="*/ 1176338 h 1181100"/>
              <a:gd name="connsiteX8" fmla="*/ 3405188 w 3405188"/>
              <a:gd name="connsiteY8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857250 w 3405188"/>
              <a:gd name="connsiteY3" fmla="*/ 95250 h 1181100"/>
              <a:gd name="connsiteX4" fmla="*/ 2338388 w 3405188"/>
              <a:gd name="connsiteY4" fmla="*/ 842963 h 1181100"/>
              <a:gd name="connsiteX5" fmla="*/ 2333625 w 3405188"/>
              <a:gd name="connsiteY5" fmla="*/ 1000125 h 1181100"/>
              <a:gd name="connsiteX6" fmla="*/ 2505075 w 3405188"/>
              <a:gd name="connsiteY6" fmla="*/ 1000125 h 1181100"/>
              <a:gd name="connsiteX7" fmla="*/ 2514600 w 3405188"/>
              <a:gd name="connsiteY7" fmla="*/ 1176338 h 1181100"/>
              <a:gd name="connsiteX8" fmla="*/ 3405188 w 3405188"/>
              <a:gd name="connsiteY8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800100 w 3405188"/>
              <a:gd name="connsiteY3" fmla="*/ 85725 h 1181100"/>
              <a:gd name="connsiteX4" fmla="*/ 2338388 w 3405188"/>
              <a:gd name="connsiteY4" fmla="*/ 842963 h 1181100"/>
              <a:gd name="connsiteX5" fmla="*/ 2333625 w 3405188"/>
              <a:gd name="connsiteY5" fmla="*/ 1000125 h 1181100"/>
              <a:gd name="connsiteX6" fmla="*/ 2505075 w 3405188"/>
              <a:gd name="connsiteY6" fmla="*/ 1000125 h 1181100"/>
              <a:gd name="connsiteX7" fmla="*/ 2514600 w 3405188"/>
              <a:gd name="connsiteY7" fmla="*/ 1176338 h 1181100"/>
              <a:gd name="connsiteX8" fmla="*/ 3405188 w 3405188"/>
              <a:gd name="connsiteY8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5338 w 3405188"/>
              <a:gd name="connsiteY3" fmla="*/ 100012 h 1181100"/>
              <a:gd name="connsiteX4" fmla="*/ 2338388 w 3405188"/>
              <a:gd name="connsiteY4" fmla="*/ 842963 h 1181100"/>
              <a:gd name="connsiteX5" fmla="*/ 2333625 w 3405188"/>
              <a:gd name="connsiteY5" fmla="*/ 1000125 h 1181100"/>
              <a:gd name="connsiteX6" fmla="*/ 2505075 w 3405188"/>
              <a:gd name="connsiteY6" fmla="*/ 1000125 h 1181100"/>
              <a:gd name="connsiteX7" fmla="*/ 2514600 w 3405188"/>
              <a:gd name="connsiteY7" fmla="*/ 1176338 h 1181100"/>
              <a:gd name="connsiteX8" fmla="*/ 3405188 w 3405188"/>
              <a:gd name="connsiteY8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809626 w 3405188"/>
              <a:gd name="connsiteY3" fmla="*/ 95249 h 1181100"/>
              <a:gd name="connsiteX4" fmla="*/ 2338388 w 3405188"/>
              <a:gd name="connsiteY4" fmla="*/ 842963 h 1181100"/>
              <a:gd name="connsiteX5" fmla="*/ 2333625 w 3405188"/>
              <a:gd name="connsiteY5" fmla="*/ 1000125 h 1181100"/>
              <a:gd name="connsiteX6" fmla="*/ 2505075 w 3405188"/>
              <a:gd name="connsiteY6" fmla="*/ 1000125 h 1181100"/>
              <a:gd name="connsiteX7" fmla="*/ 2514600 w 3405188"/>
              <a:gd name="connsiteY7" fmla="*/ 1176338 h 1181100"/>
              <a:gd name="connsiteX8" fmla="*/ 3405188 w 3405188"/>
              <a:gd name="connsiteY8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809626 w 3405188"/>
              <a:gd name="connsiteY3" fmla="*/ 95249 h 1181100"/>
              <a:gd name="connsiteX4" fmla="*/ 800100 w 3405188"/>
              <a:gd name="connsiteY4" fmla="*/ 190500 h 1181100"/>
              <a:gd name="connsiteX5" fmla="*/ 2338388 w 3405188"/>
              <a:gd name="connsiteY5" fmla="*/ 842963 h 1181100"/>
              <a:gd name="connsiteX6" fmla="*/ 2333625 w 3405188"/>
              <a:gd name="connsiteY6" fmla="*/ 1000125 h 1181100"/>
              <a:gd name="connsiteX7" fmla="*/ 2505075 w 3405188"/>
              <a:gd name="connsiteY7" fmla="*/ 1000125 h 1181100"/>
              <a:gd name="connsiteX8" fmla="*/ 2514600 w 3405188"/>
              <a:gd name="connsiteY8" fmla="*/ 1176338 h 1181100"/>
              <a:gd name="connsiteX9" fmla="*/ 3405188 w 3405188"/>
              <a:gd name="connsiteY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809626 w 3405188"/>
              <a:gd name="connsiteY3" fmla="*/ 95249 h 1181100"/>
              <a:gd name="connsiteX4" fmla="*/ 800100 w 3405188"/>
              <a:gd name="connsiteY4" fmla="*/ 190500 h 1181100"/>
              <a:gd name="connsiteX5" fmla="*/ 2338388 w 3405188"/>
              <a:gd name="connsiteY5" fmla="*/ 842963 h 1181100"/>
              <a:gd name="connsiteX6" fmla="*/ 2333625 w 3405188"/>
              <a:gd name="connsiteY6" fmla="*/ 1000125 h 1181100"/>
              <a:gd name="connsiteX7" fmla="*/ 2505075 w 3405188"/>
              <a:gd name="connsiteY7" fmla="*/ 1000125 h 1181100"/>
              <a:gd name="connsiteX8" fmla="*/ 2514600 w 3405188"/>
              <a:gd name="connsiteY8" fmla="*/ 1176338 h 1181100"/>
              <a:gd name="connsiteX9" fmla="*/ 3405188 w 3405188"/>
              <a:gd name="connsiteY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80962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2338388 w 3405188"/>
              <a:gd name="connsiteY6" fmla="*/ 842963 h 1181100"/>
              <a:gd name="connsiteX7" fmla="*/ 2333625 w 3405188"/>
              <a:gd name="connsiteY7" fmla="*/ 1000125 h 1181100"/>
              <a:gd name="connsiteX8" fmla="*/ 2505075 w 3405188"/>
              <a:gd name="connsiteY8" fmla="*/ 1000125 h 1181100"/>
              <a:gd name="connsiteX9" fmla="*/ 2514600 w 3405188"/>
              <a:gd name="connsiteY9" fmla="*/ 1176338 h 1181100"/>
              <a:gd name="connsiteX10" fmla="*/ 3405188 w 3405188"/>
              <a:gd name="connsiteY10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80962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2338388 w 3405188"/>
              <a:gd name="connsiteY6" fmla="*/ 842963 h 1181100"/>
              <a:gd name="connsiteX7" fmla="*/ 2333625 w 3405188"/>
              <a:gd name="connsiteY7" fmla="*/ 1000125 h 1181100"/>
              <a:gd name="connsiteX8" fmla="*/ 2505075 w 3405188"/>
              <a:gd name="connsiteY8" fmla="*/ 1000125 h 1181100"/>
              <a:gd name="connsiteX9" fmla="*/ 2514600 w 3405188"/>
              <a:gd name="connsiteY9" fmla="*/ 1176338 h 1181100"/>
              <a:gd name="connsiteX10" fmla="*/ 3405188 w 3405188"/>
              <a:gd name="connsiteY10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100011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2338388 w 3405188"/>
              <a:gd name="connsiteY6" fmla="*/ 842963 h 1181100"/>
              <a:gd name="connsiteX7" fmla="*/ 2333625 w 3405188"/>
              <a:gd name="connsiteY7" fmla="*/ 1000125 h 1181100"/>
              <a:gd name="connsiteX8" fmla="*/ 2505075 w 3405188"/>
              <a:gd name="connsiteY8" fmla="*/ 1000125 h 1181100"/>
              <a:gd name="connsiteX9" fmla="*/ 2514600 w 3405188"/>
              <a:gd name="connsiteY9" fmla="*/ 1176338 h 1181100"/>
              <a:gd name="connsiteX10" fmla="*/ 3405188 w 3405188"/>
              <a:gd name="connsiteY10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2338388 w 3405188"/>
              <a:gd name="connsiteY6" fmla="*/ 842963 h 1181100"/>
              <a:gd name="connsiteX7" fmla="*/ 2333625 w 3405188"/>
              <a:gd name="connsiteY7" fmla="*/ 1000125 h 1181100"/>
              <a:gd name="connsiteX8" fmla="*/ 2505075 w 3405188"/>
              <a:gd name="connsiteY8" fmla="*/ 1000125 h 1181100"/>
              <a:gd name="connsiteX9" fmla="*/ 2514600 w 3405188"/>
              <a:gd name="connsiteY9" fmla="*/ 1176338 h 1181100"/>
              <a:gd name="connsiteX10" fmla="*/ 3405188 w 3405188"/>
              <a:gd name="connsiteY10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52513 w 3405188"/>
              <a:gd name="connsiteY6" fmla="*/ 300038 h 1181100"/>
              <a:gd name="connsiteX7" fmla="*/ 2338388 w 3405188"/>
              <a:gd name="connsiteY7" fmla="*/ 842963 h 1181100"/>
              <a:gd name="connsiteX8" fmla="*/ 2333625 w 3405188"/>
              <a:gd name="connsiteY8" fmla="*/ 1000125 h 1181100"/>
              <a:gd name="connsiteX9" fmla="*/ 2505075 w 3405188"/>
              <a:gd name="connsiteY9" fmla="*/ 1000125 h 1181100"/>
              <a:gd name="connsiteX10" fmla="*/ 2514600 w 3405188"/>
              <a:gd name="connsiteY10" fmla="*/ 1176338 h 1181100"/>
              <a:gd name="connsiteX11" fmla="*/ 3405188 w 3405188"/>
              <a:gd name="connsiteY11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52513 w 3405188"/>
              <a:gd name="connsiteY6" fmla="*/ 300038 h 1181100"/>
              <a:gd name="connsiteX7" fmla="*/ 2338388 w 3405188"/>
              <a:gd name="connsiteY7" fmla="*/ 842963 h 1181100"/>
              <a:gd name="connsiteX8" fmla="*/ 2333625 w 3405188"/>
              <a:gd name="connsiteY8" fmla="*/ 1000125 h 1181100"/>
              <a:gd name="connsiteX9" fmla="*/ 2505075 w 3405188"/>
              <a:gd name="connsiteY9" fmla="*/ 1000125 h 1181100"/>
              <a:gd name="connsiteX10" fmla="*/ 2514600 w 3405188"/>
              <a:gd name="connsiteY10" fmla="*/ 1176338 h 1181100"/>
              <a:gd name="connsiteX11" fmla="*/ 3405188 w 3405188"/>
              <a:gd name="connsiteY11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2338388 w 3405188"/>
              <a:gd name="connsiteY7" fmla="*/ 842963 h 1181100"/>
              <a:gd name="connsiteX8" fmla="*/ 2333625 w 3405188"/>
              <a:gd name="connsiteY8" fmla="*/ 1000125 h 1181100"/>
              <a:gd name="connsiteX9" fmla="*/ 2505075 w 3405188"/>
              <a:gd name="connsiteY9" fmla="*/ 1000125 h 1181100"/>
              <a:gd name="connsiteX10" fmla="*/ 2514600 w 3405188"/>
              <a:gd name="connsiteY10" fmla="*/ 1176338 h 1181100"/>
              <a:gd name="connsiteX11" fmla="*/ 3405188 w 3405188"/>
              <a:gd name="connsiteY11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223963 w 3405188"/>
              <a:gd name="connsiteY7" fmla="*/ 247650 h 1181100"/>
              <a:gd name="connsiteX8" fmla="*/ 2338388 w 3405188"/>
              <a:gd name="connsiteY8" fmla="*/ 842963 h 1181100"/>
              <a:gd name="connsiteX9" fmla="*/ 2333625 w 3405188"/>
              <a:gd name="connsiteY9" fmla="*/ 1000125 h 1181100"/>
              <a:gd name="connsiteX10" fmla="*/ 2505075 w 3405188"/>
              <a:gd name="connsiteY10" fmla="*/ 1000125 h 1181100"/>
              <a:gd name="connsiteX11" fmla="*/ 2514600 w 3405188"/>
              <a:gd name="connsiteY11" fmla="*/ 1176338 h 1181100"/>
              <a:gd name="connsiteX12" fmla="*/ 3405188 w 3405188"/>
              <a:gd name="connsiteY12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223963 w 3405188"/>
              <a:gd name="connsiteY7" fmla="*/ 247650 h 1181100"/>
              <a:gd name="connsiteX8" fmla="*/ 2338388 w 3405188"/>
              <a:gd name="connsiteY8" fmla="*/ 842963 h 1181100"/>
              <a:gd name="connsiteX9" fmla="*/ 2333625 w 3405188"/>
              <a:gd name="connsiteY9" fmla="*/ 1000125 h 1181100"/>
              <a:gd name="connsiteX10" fmla="*/ 2505075 w 3405188"/>
              <a:gd name="connsiteY10" fmla="*/ 1000125 h 1181100"/>
              <a:gd name="connsiteX11" fmla="*/ 2514600 w 3405188"/>
              <a:gd name="connsiteY11" fmla="*/ 1176338 h 1181100"/>
              <a:gd name="connsiteX12" fmla="*/ 3405188 w 3405188"/>
              <a:gd name="connsiteY12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57275 w 3405188"/>
              <a:gd name="connsiteY7" fmla="*/ 300037 h 1181100"/>
              <a:gd name="connsiteX8" fmla="*/ 2338388 w 3405188"/>
              <a:gd name="connsiteY8" fmla="*/ 842963 h 1181100"/>
              <a:gd name="connsiteX9" fmla="*/ 2333625 w 3405188"/>
              <a:gd name="connsiteY9" fmla="*/ 1000125 h 1181100"/>
              <a:gd name="connsiteX10" fmla="*/ 2505075 w 3405188"/>
              <a:gd name="connsiteY10" fmla="*/ 1000125 h 1181100"/>
              <a:gd name="connsiteX11" fmla="*/ 2514600 w 3405188"/>
              <a:gd name="connsiteY11" fmla="*/ 1176338 h 1181100"/>
              <a:gd name="connsiteX12" fmla="*/ 3405188 w 3405188"/>
              <a:gd name="connsiteY12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57275 w 3405188"/>
              <a:gd name="connsiteY7" fmla="*/ 285749 h 1181100"/>
              <a:gd name="connsiteX8" fmla="*/ 2338388 w 3405188"/>
              <a:gd name="connsiteY8" fmla="*/ 842963 h 1181100"/>
              <a:gd name="connsiteX9" fmla="*/ 2333625 w 3405188"/>
              <a:gd name="connsiteY9" fmla="*/ 1000125 h 1181100"/>
              <a:gd name="connsiteX10" fmla="*/ 2505075 w 3405188"/>
              <a:gd name="connsiteY10" fmla="*/ 1000125 h 1181100"/>
              <a:gd name="connsiteX11" fmla="*/ 2514600 w 3405188"/>
              <a:gd name="connsiteY11" fmla="*/ 1176338 h 1181100"/>
              <a:gd name="connsiteX12" fmla="*/ 3405188 w 3405188"/>
              <a:gd name="connsiteY12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2338388 w 3405188"/>
              <a:gd name="connsiteY8" fmla="*/ 842963 h 1181100"/>
              <a:gd name="connsiteX9" fmla="*/ 2333625 w 3405188"/>
              <a:gd name="connsiteY9" fmla="*/ 1000125 h 1181100"/>
              <a:gd name="connsiteX10" fmla="*/ 2505075 w 3405188"/>
              <a:gd name="connsiteY10" fmla="*/ 1000125 h 1181100"/>
              <a:gd name="connsiteX11" fmla="*/ 2514600 w 3405188"/>
              <a:gd name="connsiteY11" fmla="*/ 1176338 h 1181100"/>
              <a:gd name="connsiteX12" fmla="*/ 3405188 w 3405188"/>
              <a:gd name="connsiteY12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76325 w 3405188"/>
              <a:gd name="connsiteY8" fmla="*/ 423863 h 1181100"/>
              <a:gd name="connsiteX9" fmla="*/ 2338388 w 3405188"/>
              <a:gd name="connsiteY9" fmla="*/ 842963 h 1181100"/>
              <a:gd name="connsiteX10" fmla="*/ 2333625 w 3405188"/>
              <a:gd name="connsiteY10" fmla="*/ 1000125 h 1181100"/>
              <a:gd name="connsiteX11" fmla="*/ 2505075 w 3405188"/>
              <a:gd name="connsiteY11" fmla="*/ 1000125 h 1181100"/>
              <a:gd name="connsiteX12" fmla="*/ 2514600 w 3405188"/>
              <a:gd name="connsiteY12" fmla="*/ 1176338 h 1181100"/>
              <a:gd name="connsiteX13" fmla="*/ 3405188 w 3405188"/>
              <a:gd name="connsiteY13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76325 w 3405188"/>
              <a:gd name="connsiteY8" fmla="*/ 423863 h 1181100"/>
              <a:gd name="connsiteX9" fmla="*/ 2338388 w 3405188"/>
              <a:gd name="connsiteY9" fmla="*/ 842963 h 1181100"/>
              <a:gd name="connsiteX10" fmla="*/ 2333625 w 3405188"/>
              <a:gd name="connsiteY10" fmla="*/ 1000125 h 1181100"/>
              <a:gd name="connsiteX11" fmla="*/ 2505075 w 3405188"/>
              <a:gd name="connsiteY11" fmla="*/ 1000125 h 1181100"/>
              <a:gd name="connsiteX12" fmla="*/ 2514600 w 3405188"/>
              <a:gd name="connsiteY12" fmla="*/ 1176338 h 1181100"/>
              <a:gd name="connsiteX13" fmla="*/ 3405188 w 3405188"/>
              <a:gd name="connsiteY13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2338388 w 3405188"/>
              <a:gd name="connsiteY9" fmla="*/ 842963 h 1181100"/>
              <a:gd name="connsiteX10" fmla="*/ 2333625 w 3405188"/>
              <a:gd name="connsiteY10" fmla="*/ 1000125 h 1181100"/>
              <a:gd name="connsiteX11" fmla="*/ 2505075 w 3405188"/>
              <a:gd name="connsiteY11" fmla="*/ 1000125 h 1181100"/>
              <a:gd name="connsiteX12" fmla="*/ 2514600 w 3405188"/>
              <a:gd name="connsiteY12" fmla="*/ 1176338 h 1181100"/>
              <a:gd name="connsiteX13" fmla="*/ 3405188 w 3405188"/>
              <a:gd name="connsiteY13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2338388 w 3405188"/>
              <a:gd name="connsiteY10" fmla="*/ 842963 h 1181100"/>
              <a:gd name="connsiteX11" fmla="*/ 2333625 w 3405188"/>
              <a:gd name="connsiteY11" fmla="*/ 1000125 h 1181100"/>
              <a:gd name="connsiteX12" fmla="*/ 2505075 w 3405188"/>
              <a:gd name="connsiteY12" fmla="*/ 1000125 h 1181100"/>
              <a:gd name="connsiteX13" fmla="*/ 2514600 w 3405188"/>
              <a:gd name="connsiteY13" fmla="*/ 1176338 h 1181100"/>
              <a:gd name="connsiteX14" fmla="*/ 3405188 w 3405188"/>
              <a:gd name="connsiteY14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2338388 w 3405188"/>
              <a:gd name="connsiteY10" fmla="*/ 842963 h 1181100"/>
              <a:gd name="connsiteX11" fmla="*/ 2333625 w 3405188"/>
              <a:gd name="connsiteY11" fmla="*/ 1000125 h 1181100"/>
              <a:gd name="connsiteX12" fmla="*/ 2505075 w 3405188"/>
              <a:gd name="connsiteY12" fmla="*/ 1000125 h 1181100"/>
              <a:gd name="connsiteX13" fmla="*/ 2514600 w 3405188"/>
              <a:gd name="connsiteY13" fmla="*/ 1176338 h 1181100"/>
              <a:gd name="connsiteX14" fmla="*/ 3405188 w 3405188"/>
              <a:gd name="connsiteY14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2328863 w 3405188"/>
              <a:gd name="connsiteY10" fmla="*/ 823913 h 1181100"/>
              <a:gd name="connsiteX11" fmla="*/ 2333625 w 3405188"/>
              <a:gd name="connsiteY11" fmla="*/ 1000125 h 1181100"/>
              <a:gd name="connsiteX12" fmla="*/ 2505075 w 3405188"/>
              <a:gd name="connsiteY12" fmla="*/ 1000125 h 1181100"/>
              <a:gd name="connsiteX13" fmla="*/ 2514600 w 3405188"/>
              <a:gd name="connsiteY13" fmla="*/ 1176338 h 1181100"/>
              <a:gd name="connsiteX14" fmla="*/ 3405188 w 3405188"/>
              <a:gd name="connsiteY14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824038 w 3405188"/>
              <a:gd name="connsiteY10" fmla="*/ 804863 h 1181100"/>
              <a:gd name="connsiteX11" fmla="*/ 2328863 w 3405188"/>
              <a:gd name="connsiteY11" fmla="*/ 823913 h 1181100"/>
              <a:gd name="connsiteX12" fmla="*/ 2333625 w 3405188"/>
              <a:gd name="connsiteY12" fmla="*/ 1000125 h 1181100"/>
              <a:gd name="connsiteX13" fmla="*/ 2505075 w 3405188"/>
              <a:gd name="connsiteY13" fmla="*/ 1000125 h 1181100"/>
              <a:gd name="connsiteX14" fmla="*/ 2514600 w 3405188"/>
              <a:gd name="connsiteY14" fmla="*/ 1176338 h 1181100"/>
              <a:gd name="connsiteX15" fmla="*/ 3405188 w 3405188"/>
              <a:gd name="connsiteY15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824038 w 3405188"/>
              <a:gd name="connsiteY10" fmla="*/ 804863 h 1181100"/>
              <a:gd name="connsiteX11" fmla="*/ 2328863 w 3405188"/>
              <a:gd name="connsiteY11" fmla="*/ 823913 h 1181100"/>
              <a:gd name="connsiteX12" fmla="*/ 2333625 w 3405188"/>
              <a:gd name="connsiteY12" fmla="*/ 1000125 h 1181100"/>
              <a:gd name="connsiteX13" fmla="*/ 2505075 w 3405188"/>
              <a:gd name="connsiteY13" fmla="*/ 1000125 h 1181100"/>
              <a:gd name="connsiteX14" fmla="*/ 2514600 w 3405188"/>
              <a:gd name="connsiteY14" fmla="*/ 1176338 h 1181100"/>
              <a:gd name="connsiteX15" fmla="*/ 3405188 w 3405188"/>
              <a:gd name="connsiteY15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814513 w 3405188"/>
              <a:gd name="connsiteY10" fmla="*/ 809625 h 1181100"/>
              <a:gd name="connsiteX11" fmla="*/ 2328863 w 3405188"/>
              <a:gd name="connsiteY11" fmla="*/ 823913 h 1181100"/>
              <a:gd name="connsiteX12" fmla="*/ 2333625 w 3405188"/>
              <a:gd name="connsiteY12" fmla="*/ 1000125 h 1181100"/>
              <a:gd name="connsiteX13" fmla="*/ 2505075 w 3405188"/>
              <a:gd name="connsiteY13" fmla="*/ 1000125 h 1181100"/>
              <a:gd name="connsiteX14" fmla="*/ 2514600 w 3405188"/>
              <a:gd name="connsiteY14" fmla="*/ 1176338 h 1181100"/>
              <a:gd name="connsiteX15" fmla="*/ 3405188 w 3405188"/>
              <a:gd name="connsiteY15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804988 w 3405188"/>
              <a:gd name="connsiteY10" fmla="*/ 685800 h 1181100"/>
              <a:gd name="connsiteX11" fmla="*/ 1814513 w 3405188"/>
              <a:gd name="connsiteY11" fmla="*/ 809625 h 1181100"/>
              <a:gd name="connsiteX12" fmla="*/ 2328863 w 3405188"/>
              <a:gd name="connsiteY12" fmla="*/ 823913 h 1181100"/>
              <a:gd name="connsiteX13" fmla="*/ 2333625 w 3405188"/>
              <a:gd name="connsiteY13" fmla="*/ 1000125 h 1181100"/>
              <a:gd name="connsiteX14" fmla="*/ 2505075 w 3405188"/>
              <a:gd name="connsiteY14" fmla="*/ 1000125 h 1181100"/>
              <a:gd name="connsiteX15" fmla="*/ 2514600 w 3405188"/>
              <a:gd name="connsiteY15" fmla="*/ 1176338 h 1181100"/>
              <a:gd name="connsiteX16" fmla="*/ 3405188 w 3405188"/>
              <a:gd name="connsiteY16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804988 w 3405188"/>
              <a:gd name="connsiteY10" fmla="*/ 685800 h 1181100"/>
              <a:gd name="connsiteX11" fmla="*/ 1814513 w 3405188"/>
              <a:gd name="connsiteY11" fmla="*/ 809625 h 1181100"/>
              <a:gd name="connsiteX12" fmla="*/ 2328863 w 3405188"/>
              <a:gd name="connsiteY12" fmla="*/ 823913 h 1181100"/>
              <a:gd name="connsiteX13" fmla="*/ 2333625 w 3405188"/>
              <a:gd name="connsiteY13" fmla="*/ 1000125 h 1181100"/>
              <a:gd name="connsiteX14" fmla="*/ 2505075 w 3405188"/>
              <a:gd name="connsiteY14" fmla="*/ 1000125 h 1181100"/>
              <a:gd name="connsiteX15" fmla="*/ 2514600 w 3405188"/>
              <a:gd name="connsiteY15" fmla="*/ 1176338 h 1181100"/>
              <a:gd name="connsiteX16" fmla="*/ 3405188 w 3405188"/>
              <a:gd name="connsiteY16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624013 w 3405188"/>
              <a:gd name="connsiteY10" fmla="*/ 676275 h 1181100"/>
              <a:gd name="connsiteX11" fmla="*/ 1804988 w 3405188"/>
              <a:gd name="connsiteY11" fmla="*/ 685800 h 1181100"/>
              <a:gd name="connsiteX12" fmla="*/ 1814513 w 3405188"/>
              <a:gd name="connsiteY12" fmla="*/ 809625 h 1181100"/>
              <a:gd name="connsiteX13" fmla="*/ 2328863 w 3405188"/>
              <a:gd name="connsiteY13" fmla="*/ 823913 h 1181100"/>
              <a:gd name="connsiteX14" fmla="*/ 2333625 w 3405188"/>
              <a:gd name="connsiteY14" fmla="*/ 1000125 h 1181100"/>
              <a:gd name="connsiteX15" fmla="*/ 2505075 w 3405188"/>
              <a:gd name="connsiteY15" fmla="*/ 1000125 h 1181100"/>
              <a:gd name="connsiteX16" fmla="*/ 2514600 w 3405188"/>
              <a:gd name="connsiteY16" fmla="*/ 1176338 h 1181100"/>
              <a:gd name="connsiteX17" fmla="*/ 3405188 w 3405188"/>
              <a:gd name="connsiteY17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624013 w 3405188"/>
              <a:gd name="connsiteY10" fmla="*/ 676275 h 1181100"/>
              <a:gd name="connsiteX11" fmla="*/ 1804988 w 3405188"/>
              <a:gd name="connsiteY11" fmla="*/ 685800 h 1181100"/>
              <a:gd name="connsiteX12" fmla="*/ 1814513 w 3405188"/>
              <a:gd name="connsiteY12" fmla="*/ 809625 h 1181100"/>
              <a:gd name="connsiteX13" fmla="*/ 2328863 w 3405188"/>
              <a:gd name="connsiteY13" fmla="*/ 823913 h 1181100"/>
              <a:gd name="connsiteX14" fmla="*/ 2333625 w 3405188"/>
              <a:gd name="connsiteY14" fmla="*/ 1000125 h 1181100"/>
              <a:gd name="connsiteX15" fmla="*/ 2505075 w 3405188"/>
              <a:gd name="connsiteY15" fmla="*/ 1000125 h 1181100"/>
              <a:gd name="connsiteX16" fmla="*/ 2514600 w 3405188"/>
              <a:gd name="connsiteY16" fmla="*/ 1176338 h 1181100"/>
              <a:gd name="connsiteX17" fmla="*/ 3405188 w 3405188"/>
              <a:gd name="connsiteY17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609725 w 3405188"/>
              <a:gd name="connsiteY10" fmla="*/ 681037 h 1181100"/>
              <a:gd name="connsiteX11" fmla="*/ 1804988 w 3405188"/>
              <a:gd name="connsiteY11" fmla="*/ 685800 h 1181100"/>
              <a:gd name="connsiteX12" fmla="*/ 1814513 w 3405188"/>
              <a:gd name="connsiteY12" fmla="*/ 809625 h 1181100"/>
              <a:gd name="connsiteX13" fmla="*/ 2328863 w 3405188"/>
              <a:gd name="connsiteY13" fmla="*/ 823913 h 1181100"/>
              <a:gd name="connsiteX14" fmla="*/ 2333625 w 3405188"/>
              <a:gd name="connsiteY14" fmla="*/ 1000125 h 1181100"/>
              <a:gd name="connsiteX15" fmla="*/ 2505075 w 3405188"/>
              <a:gd name="connsiteY15" fmla="*/ 1000125 h 1181100"/>
              <a:gd name="connsiteX16" fmla="*/ 2514600 w 3405188"/>
              <a:gd name="connsiteY16" fmla="*/ 1176338 h 1181100"/>
              <a:gd name="connsiteX17" fmla="*/ 3405188 w 3405188"/>
              <a:gd name="connsiteY17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538288 w 3405188"/>
              <a:gd name="connsiteY10" fmla="*/ 542925 h 1181100"/>
              <a:gd name="connsiteX11" fmla="*/ 1609725 w 3405188"/>
              <a:gd name="connsiteY11" fmla="*/ 681037 h 1181100"/>
              <a:gd name="connsiteX12" fmla="*/ 1804988 w 3405188"/>
              <a:gd name="connsiteY12" fmla="*/ 685800 h 1181100"/>
              <a:gd name="connsiteX13" fmla="*/ 1814513 w 3405188"/>
              <a:gd name="connsiteY13" fmla="*/ 809625 h 1181100"/>
              <a:gd name="connsiteX14" fmla="*/ 2328863 w 3405188"/>
              <a:gd name="connsiteY14" fmla="*/ 823913 h 1181100"/>
              <a:gd name="connsiteX15" fmla="*/ 2333625 w 3405188"/>
              <a:gd name="connsiteY15" fmla="*/ 1000125 h 1181100"/>
              <a:gd name="connsiteX16" fmla="*/ 2505075 w 3405188"/>
              <a:gd name="connsiteY16" fmla="*/ 1000125 h 1181100"/>
              <a:gd name="connsiteX17" fmla="*/ 2514600 w 3405188"/>
              <a:gd name="connsiteY17" fmla="*/ 1176338 h 1181100"/>
              <a:gd name="connsiteX18" fmla="*/ 3405188 w 3405188"/>
              <a:gd name="connsiteY18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538288 w 3405188"/>
              <a:gd name="connsiteY10" fmla="*/ 542925 h 1181100"/>
              <a:gd name="connsiteX11" fmla="*/ 1609725 w 3405188"/>
              <a:gd name="connsiteY11" fmla="*/ 681037 h 1181100"/>
              <a:gd name="connsiteX12" fmla="*/ 1804988 w 3405188"/>
              <a:gd name="connsiteY12" fmla="*/ 685800 h 1181100"/>
              <a:gd name="connsiteX13" fmla="*/ 1814513 w 3405188"/>
              <a:gd name="connsiteY13" fmla="*/ 809625 h 1181100"/>
              <a:gd name="connsiteX14" fmla="*/ 2328863 w 3405188"/>
              <a:gd name="connsiteY14" fmla="*/ 823913 h 1181100"/>
              <a:gd name="connsiteX15" fmla="*/ 2333625 w 3405188"/>
              <a:gd name="connsiteY15" fmla="*/ 1000125 h 1181100"/>
              <a:gd name="connsiteX16" fmla="*/ 2505075 w 3405188"/>
              <a:gd name="connsiteY16" fmla="*/ 1000125 h 1181100"/>
              <a:gd name="connsiteX17" fmla="*/ 2514600 w 3405188"/>
              <a:gd name="connsiteY17" fmla="*/ 1176338 h 1181100"/>
              <a:gd name="connsiteX18" fmla="*/ 3405188 w 3405188"/>
              <a:gd name="connsiteY18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538288 w 3405188"/>
              <a:gd name="connsiteY10" fmla="*/ 542925 h 1181100"/>
              <a:gd name="connsiteX11" fmla="*/ 1590675 w 3405188"/>
              <a:gd name="connsiteY11" fmla="*/ 547688 h 1181100"/>
              <a:gd name="connsiteX12" fmla="*/ 1609725 w 3405188"/>
              <a:gd name="connsiteY12" fmla="*/ 681037 h 1181100"/>
              <a:gd name="connsiteX13" fmla="*/ 1804988 w 3405188"/>
              <a:gd name="connsiteY13" fmla="*/ 685800 h 1181100"/>
              <a:gd name="connsiteX14" fmla="*/ 1814513 w 3405188"/>
              <a:gd name="connsiteY14" fmla="*/ 809625 h 1181100"/>
              <a:gd name="connsiteX15" fmla="*/ 2328863 w 3405188"/>
              <a:gd name="connsiteY15" fmla="*/ 823913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538288 w 3405188"/>
              <a:gd name="connsiteY10" fmla="*/ 542925 h 1181100"/>
              <a:gd name="connsiteX11" fmla="*/ 1590675 w 3405188"/>
              <a:gd name="connsiteY11" fmla="*/ 547688 h 1181100"/>
              <a:gd name="connsiteX12" fmla="*/ 1609725 w 3405188"/>
              <a:gd name="connsiteY12" fmla="*/ 681037 h 1181100"/>
              <a:gd name="connsiteX13" fmla="*/ 1804988 w 3405188"/>
              <a:gd name="connsiteY13" fmla="*/ 685800 h 1181100"/>
              <a:gd name="connsiteX14" fmla="*/ 1814513 w 3405188"/>
              <a:gd name="connsiteY14" fmla="*/ 809625 h 1181100"/>
              <a:gd name="connsiteX15" fmla="*/ 2328863 w 3405188"/>
              <a:gd name="connsiteY15" fmla="*/ 823913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538288 w 3405188"/>
              <a:gd name="connsiteY10" fmla="*/ 542925 h 1181100"/>
              <a:gd name="connsiteX11" fmla="*/ 1590675 w 3405188"/>
              <a:gd name="connsiteY11" fmla="*/ 547688 h 1181100"/>
              <a:gd name="connsiteX12" fmla="*/ 1609725 w 3405188"/>
              <a:gd name="connsiteY12" fmla="*/ 681037 h 1181100"/>
              <a:gd name="connsiteX13" fmla="*/ 1804988 w 3405188"/>
              <a:gd name="connsiteY13" fmla="*/ 685800 h 1181100"/>
              <a:gd name="connsiteX14" fmla="*/ 1814513 w 3405188"/>
              <a:gd name="connsiteY14" fmla="*/ 809625 h 1181100"/>
              <a:gd name="connsiteX15" fmla="*/ 2328863 w 3405188"/>
              <a:gd name="connsiteY15" fmla="*/ 823913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538288 w 3405188"/>
              <a:gd name="connsiteY10" fmla="*/ 542925 h 1181100"/>
              <a:gd name="connsiteX11" fmla="*/ 1590675 w 3405188"/>
              <a:gd name="connsiteY11" fmla="*/ 547688 h 1181100"/>
              <a:gd name="connsiteX12" fmla="*/ 1585913 w 3405188"/>
              <a:gd name="connsiteY12" fmla="*/ 685799 h 1181100"/>
              <a:gd name="connsiteX13" fmla="*/ 1804988 w 3405188"/>
              <a:gd name="connsiteY13" fmla="*/ 685800 h 1181100"/>
              <a:gd name="connsiteX14" fmla="*/ 1814513 w 3405188"/>
              <a:gd name="connsiteY14" fmla="*/ 809625 h 1181100"/>
              <a:gd name="connsiteX15" fmla="*/ 2328863 w 3405188"/>
              <a:gd name="connsiteY15" fmla="*/ 823913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538288 w 3405188"/>
              <a:gd name="connsiteY10" fmla="*/ 542925 h 1181100"/>
              <a:gd name="connsiteX11" fmla="*/ 1590675 w 3405188"/>
              <a:gd name="connsiteY11" fmla="*/ 547688 h 1181100"/>
              <a:gd name="connsiteX12" fmla="*/ 1600201 w 3405188"/>
              <a:gd name="connsiteY12" fmla="*/ 681037 h 1181100"/>
              <a:gd name="connsiteX13" fmla="*/ 1804988 w 3405188"/>
              <a:gd name="connsiteY13" fmla="*/ 685800 h 1181100"/>
              <a:gd name="connsiteX14" fmla="*/ 1814513 w 3405188"/>
              <a:gd name="connsiteY14" fmla="*/ 809625 h 1181100"/>
              <a:gd name="connsiteX15" fmla="*/ 2328863 w 3405188"/>
              <a:gd name="connsiteY15" fmla="*/ 823913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800100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538288 w 3405188"/>
              <a:gd name="connsiteY10" fmla="*/ 542925 h 1181100"/>
              <a:gd name="connsiteX11" fmla="*/ 1600200 w 3405188"/>
              <a:gd name="connsiteY11" fmla="*/ 547688 h 1181100"/>
              <a:gd name="connsiteX12" fmla="*/ 1600201 w 3405188"/>
              <a:gd name="connsiteY12" fmla="*/ 681037 h 1181100"/>
              <a:gd name="connsiteX13" fmla="*/ 1804988 w 3405188"/>
              <a:gd name="connsiteY13" fmla="*/ 685800 h 1181100"/>
              <a:gd name="connsiteX14" fmla="*/ 1814513 w 3405188"/>
              <a:gd name="connsiteY14" fmla="*/ 809625 h 1181100"/>
              <a:gd name="connsiteX15" fmla="*/ 2328863 w 3405188"/>
              <a:gd name="connsiteY15" fmla="*/ 823913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792956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6800 w 3405188"/>
              <a:gd name="connsiteY8" fmla="*/ 414338 h 1181100"/>
              <a:gd name="connsiteX9" fmla="*/ 1538288 w 3405188"/>
              <a:gd name="connsiteY9" fmla="*/ 428625 h 1181100"/>
              <a:gd name="connsiteX10" fmla="*/ 1538288 w 3405188"/>
              <a:gd name="connsiteY10" fmla="*/ 542925 h 1181100"/>
              <a:gd name="connsiteX11" fmla="*/ 1600200 w 3405188"/>
              <a:gd name="connsiteY11" fmla="*/ 547688 h 1181100"/>
              <a:gd name="connsiteX12" fmla="*/ 1600201 w 3405188"/>
              <a:gd name="connsiteY12" fmla="*/ 681037 h 1181100"/>
              <a:gd name="connsiteX13" fmla="*/ 1804988 w 3405188"/>
              <a:gd name="connsiteY13" fmla="*/ 685800 h 1181100"/>
              <a:gd name="connsiteX14" fmla="*/ 1814513 w 3405188"/>
              <a:gd name="connsiteY14" fmla="*/ 809625 h 1181100"/>
              <a:gd name="connsiteX15" fmla="*/ 2328863 w 3405188"/>
              <a:gd name="connsiteY15" fmla="*/ 823913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792956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4418 w 3405188"/>
              <a:gd name="connsiteY8" fmla="*/ 419100 h 1181100"/>
              <a:gd name="connsiteX9" fmla="*/ 1538288 w 3405188"/>
              <a:gd name="connsiteY9" fmla="*/ 428625 h 1181100"/>
              <a:gd name="connsiteX10" fmla="*/ 1538288 w 3405188"/>
              <a:gd name="connsiteY10" fmla="*/ 542925 h 1181100"/>
              <a:gd name="connsiteX11" fmla="*/ 1600200 w 3405188"/>
              <a:gd name="connsiteY11" fmla="*/ 547688 h 1181100"/>
              <a:gd name="connsiteX12" fmla="*/ 1600201 w 3405188"/>
              <a:gd name="connsiteY12" fmla="*/ 681037 h 1181100"/>
              <a:gd name="connsiteX13" fmla="*/ 1804988 w 3405188"/>
              <a:gd name="connsiteY13" fmla="*/ 685800 h 1181100"/>
              <a:gd name="connsiteX14" fmla="*/ 1814513 w 3405188"/>
              <a:gd name="connsiteY14" fmla="*/ 809625 h 1181100"/>
              <a:gd name="connsiteX15" fmla="*/ 2328863 w 3405188"/>
              <a:gd name="connsiteY15" fmla="*/ 823913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792956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4418 w 3405188"/>
              <a:gd name="connsiteY8" fmla="*/ 419100 h 1181100"/>
              <a:gd name="connsiteX9" fmla="*/ 1538288 w 3405188"/>
              <a:gd name="connsiteY9" fmla="*/ 419100 h 1181100"/>
              <a:gd name="connsiteX10" fmla="*/ 1538288 w 3405188"/>
              <a:gd name="connsiteY10" fmla="*/ 542925 h 1181100"/>
              <a:gd name="connsiteX11" fmla="*/ 1600200 w 3405188"/>
              <a:gd name="connsiteY11" fmla="*/ 547688 h 1181100"/>
              <a:gd name="connsiteX12" fmla="*/ 1600201 w 3405188"/>
              <a:gd name="connsiteY12" fmla="*/ 681037 h 1181100"/>
              <a:gd name="connsiteX13" fmla="*/ 1804988 w 3405188"/>
              <a:gd name="connsiteY13" fmla="*/ 685800 h 1181100"/>
              <a:gd name="connsiteX14" fmla="*/ 1814513 w 3405188"/>
              <a:gd name="connsiteY14" fmla="*/ 809625 h 1181100"/>
              <a:gd name="connsiteX15" fmla="*/ 2328863 w 3405188"/>
              <a:gd name="connsiteY15" fmla="*/ 823913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792956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4418 w 3405188"/>
              <a:gd name="connsiteY8" fmla="*/ 419100 h 1181100"/>
              <a:gd name="connsiteX9" fmla="*/ 1538288 w 3405188"/>
              <a:gd name="connsiteY9" fmla="*/ 419100 h 1181100"/>
              <a:gd name="connsiteX10" fmla="*/ 1538288 w 3405188"/>
              <a:gd name="connsiteY10" fmla="*/ 542925 h 1181100"/>
              <a:gd name="connsiteX11" fmla="*/ 1600200 w 3405188"/>
              <a:gd name="connsiteY11" fmla="*/ 547688 h 1181100"/>
              <a:gd name="connsiteX12" fmla="*/ 1600201 w 3405188"/>
              <a:gd name="connsiteY12" fmla="*/ 681037 h 1181100"/>
              <a:gd name="connsiteX13" fmla="*/ 1804988 w 3405188"/>
              <a:gd name="connsiteY13" fmla="*/ 685800 h 1181100"/>
              <a:gd name="connsiteX14" fmla="*/ 1814513 w 3405188"/>
              <a:gd name="connsiteY14" fmla="*/ 809625 h 1181100"/>
              <a:gd name="connsiteX15" fmla="*/ 2326481 w 3405188"/>
              <a:gd name="connsiteY15" fmla="*/ 807244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792956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4418 w 3405188"/>
              <a:gd name="connsiteY8" fmla="*/ 419100 h 1181100"/>
              <a:gd name="connsiteX9" fmla="*/ 1538288 w 3405188"/>
              <a:gd name="connsiteY9" fmla="*/ 419100 h 1181100"/>
              <a:gd name="connsiteX10" fmla="*/ 1538288 w 3405188"/>
              <a:gd name="connsiteY10" fmla="*/ 542925 h 1181100"/>
              <a:gd name="connsiteX11" fmla="*/ 1600200 w 3405188"/>
              <a:gd name="connsiteY11" fmla="*/ 547688 h 1181100"/>
              <a:gd name="connsiteX12" fmla="*/ 1600201 w 3405188"/>
              <a:gd name="connsiteY12" fmla="*/ 681037 h 1181100"/>
              <a:gd name="connsiteX13" fmla="*/ 1804988 w 3405188"/>
              <a:gd name="connsiteY13" fmla="*/ 685800 h 1181100"/>
              <a:gd name="connsiteX14" fmla="*/ 1814513 w 3405188"/>
              <a:gd name="connsiteY14" fmla="*/ 809625 h 1181100"/>
              <a:gd name="connsiteX15" fmla="*/ 2326481 w 3405188"/>
              <a:gd name="connsiteY15" fmla="*/ 819150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792956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4418 w 3405188"/>
              <a:gd name="connsiteY8" fmla="*/ 419100 h 1181100"/>
              <a:gd name="connsiteX9" fmla="*/ 1538288 w 3405188"/>
              <a:gd name="connsiteY9" fmla="*/ 419100 h 1181100"/>
              <a:gd name="connsiteX10" fmla="*/ 1538288 w 3405188"/>
              <a:gd name="connsiteY10" fmla="*/ 542925 h 1181100"/>
              <a:gd name="connsiteX11" fmla="*/ 1600200 w 3405188"/>
              <a:gd name="connsiteY11" fmla="*/ 547688 h 1181100"/>
              <a:gd name="connsiteX12" fmla="*/ 1600201 w 3405188"/>
              <a:gd name="connsiteY12" fmla="*/ 681037 h 1181100"/>
              <a:gd name="connsiteX13" fmla="*/ 1804988 w 3405188"/>
              <a:gd name="connsiteY13" fmla="*/ 685800 h 1181100"/>
              <a:gd name="connsiteX14" fmla="*/ 1804988 w 3405188"/>
              <a:gd name="connsiteY14" fmla="*/ 816769 h 1181100"/>
              <a:gd name="connsiteX15" fmla="*/ 2326481 w 3405188"/>
              <a:gd name="connsiteY15" fmla="*/ 819150 h 1181100"/>
              <a:gd name="connsiteX16" fmla="*/ 2333625 w 3405188"/>
              <a:gd name="connsiteY16" fmla="*/ 1000125 h 1181100"/>
              <a:gd name="connsiteX17" fmla="*/ 2505075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  <a:gd name="connsiteX0" fmla="*/ 0 w 3405188"/>
              <a:gd name="connsiteY0" fmla="*/ 0 h 1181100"/>
              <a:gd name="connsiteX1" fmla="*/ 771525 w 3405188"/>
              <a:gd name="connsiteY1" fmla="*/ 4763 h 1181100"/>
              <a:gd name="connsiteX2" fmla="*/ 776288 w 3405188"/>
              <a:gd name="connsiteY2" fmla="*/ 95250 h 1181100"/>
              <a:gd name="connsiteX3" fmla="*/ 790576 w 3405188"/>
              <a:gd name="connsiteY3" fmla="*/ 95249 h 1181100"/>
              <a:gd name="connsiteX4" fmla="*/ 792956 w 3405188"/>
              <a:gd name="connsiteY4" fmla="*/ 190500 h 1181100"/>
              <a:gd name="connsiteX5" fmla="*/ 1042988 w 3405188"/>
              <a:gd name="connsiteY5" fmla="*/ 195263 h 1181100"/>
              <a:gd name="connsiteX6" fmla="*/ 1042988 w 3405188"/>
              <a:gd name="connsiteY6" fmla="*/ 295276 h 1181100"/>
              <a:gd name="connsiteX7" fmla="*/ 1062037 w 3405188"/>
              <a:gd name="connsiteY7" fmla="*/ 295274 h 1181100"/>
              <a:gd name="connsiteX8" fmla="*/ 1064418 w 3405188"/>
              <a:gd name="connsiteY8" fmla="*/ 419100 h 1181100"/>
              <a:gd name="connsiteX9" fmla="*/ 1538288 w 3405188"/>
              <a:gd name="connsiteY9" fmla="*/ 419100 h 1181100"/>
              <a:gd name="connsiteX10" fmla="*/ 1538288 w 3405188"/>
              <a:gd name="connsiteY10" fmla="*/ 542925 h 1181100"/>
              <a:gd name="connsiteX11" fmla="*/ 1600200 w 3405188"/>
              <a:gd name="connsiteY11" fmla="*/ 547688 h 1181100"/>
              <a:gd name="connsiteX12" fmla="*/ 1600201 w 3405188"/>
              <a:gd name="connsiteY12" fmla="*/ 681037 h 1181100"/>
              <a:gd name="connsiteX13" fmla="*/ 1804988 w 3405188"/>
              <a:gd name="connsiteY13" fmla="*/ 685800 h 1181100"/>
              <a:gd name="connsiteX14" fmla="*/ 1804988 w 3405188"/>
              <a:gd name="connsiteY14" fmla="*/ 816769 h 1181100"/>
              <a:gd name="connsiteX15" fmla="*/ 2326481 w 3405188"/>
              <a:gd name="connsiteY15" fmla="*/ 819150 h 1181100"/>
              <a:gd name="connsiteX16" fmla="*/ 2333625 w 3405188"/>
              <a:gd name="connsiteY16" fmla="*/ 1000125 h 1181100"/>
              <a:gd name="connsiteX17" fmla="*/ 2516981 w 3405188"/>
              <a:gd name="connsiteY17" fmla="*/ 1000125 h 1181100"/>
              <a:gd name="connsiteX18" fmla="*/ 2514600 w 3405188"/>
              <a:gd name="connsiteY18" fmla="*/ 1176338 h 1181100"/>
              <a:gd name="connsiteX19" fmla="*/ 3405188 w 3405188"/>
              <a:gd name="connsiteY19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405188" h="1181100">
                <a:moveTo>
                  <a:pt x="0" y="0"/>
                </a:moveTo>
                <a:lnTo>
                  <a:pt x="771525" y="4763"/>
                </a:lnTo>
                <a:lnTo>
                  <a:pt x="776288" y="95250"/>
                </a:lnTo>
                <a:lnTo>
                  <a:pt x="790576" y="95249"/>
                </a:lnTo>
                <a:cubicBezTo>
                  <a:pt x="791369" y="126999"/>
                  <a:pt x="792163" y="158750"/>
                  <a:pt x="792956" y="190500"/>
                </a:cubicBezTo>
                <a:lnTo>
                  <a:pt x="1042988" y="195263"/>
                </a:lnTo>
                <a:lnTo>
                  <a:pt x="1042988" y="295276"/>
                </a:lnTo>
                <a:lnTo>
                  <a:pt x="1062037" y="295274"/>
                </a:lnTo>
                <a:cubicBezTo>
                  <a:pt x="1062831" y="336549"/>
                  <a:pt x="1063624" y="377825"/>
                  <a:pt x="1064418" y="419100"/>
                </a:cubicBezTo>
                <a:lnTo>
                  <a:pt x="1538288" y="419100"/>
                </a:lnTo>
                <a:lnTo>
                  <a:pt x="1538288" y="542925"/>
                </a:lnTo>
                <a:lnTo>
                  <a:pt x="1600200" y="547688"/>
                </a:lnTo>
                <a:cubicBezTo>
                  <a:pt x="1600200" y="592138"/>
                  <a:pt x="1600201" y="636587"/>
                  <a:pt x="1600201" y="681037"/>
                </a:cubicBezTo>
                <a:lnTo>
                  <a:pt x="1804988" y="685800"/>
                </a:lnTo>
                <a:lnTo>
                  <a:pt x="1804988" y="816769"/>
                </a:lnTo>
                <a:lnTo>
                  <a:pt x="2326481" y="819150"/>
                </a:lnTo>
                <a:lnTo>
                  <a:pt x="2333625" y="1000125"/>
                </a:lnTo>
                <a:lnTo>
                  <a:pt x="2516981" y="1000125"/>
                </a:lnTo>
                <a:cubicBezTo>
                  <a:pt x="2516187" y="1058863"/>
                  <a:pt x="2515394" y="1117600"/>
                  <a:pt x="2514600" y="1176338"/>
                </a:cubicBezTo>
                <a:lnTo>
                  <a:pt x="3405188" y="1181100"/>
                </a:lnTo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52" name="Straight Connector 251"/>
          <p:cNvCxnSpPr/>
          <p:nvPr/>
        </p:nvCxnSpPr>
        <p:spPr>
          <a:xfrm>
            <a:off x="5595938" y="1936750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6165850" y="2143125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5413375" y="1939925"/>
            <a:ext cx="0" cy="58738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6310313" y="2130425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rot="5400000">
            <a:off x="6168232" y="2132806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6900863" y="2362200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rot="5400000">
            <a:off x="6911182" y="2361406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6916738" y="2489200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rot="5400000">
            <a:off x="6915944" y="2486819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7415213" y="2757488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7696200" y="2765425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rot="5400000">
            <a:off x="7696994" y="2756694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7958138" y="3116263"/>
            <a:ext cx="0" cy="5715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8434388" y="3127375"/>
            <a:ext cx="0" cy="587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8518525" y="3122613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8755063" y="3122613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Freeform 267"/>
          <p:cNvSpPr/>
          <p:nvPr/>
        </p:nvSpPr>
        <p:spPr>
          <a:xfrm>
            <a:off x="5381625" y="1965325"/>
            <a:ext cx="793750" cy="842963"/>
          </a:xfrm>
          <a:custGeom>
            <a:avLst/>
            <a:gdLst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104775 w 330200"/>
              <a:gd name="connsiteY13" fmla="*/ 400050 h 812800"/>
              <a:gd name="connsiteX14" fmla="*/ 130175 w 330200"/>
              <a:gd name="connsiteY14" fmla="*/ 406400 h 812800"/>
              <a:gd name="connsiteX15" fmla="*/ 279400 w 330200"/>
              <a:gd name="connsiteY15" fmla="*/ 412750 h 812800"/>
              <a:gd name="connsiteX16" fmla="*/ 288925 w 330200"/>
              <a:gd name="connsiteY16" fmla="*/ 419100 h 812800"/>
              <a:gd name="connsiteX17" fmla="*/ 295275 w 330200"/>
              <a:gd name="connsiteY17" fmla="*/ 444500 h 812800"/>
              <a:gd name="connsiteX18" fmla="*/ 298450 w 330200"/>
              <a:gd name="connsiteY18" fmla="*/ 454025 h 812800"/>
              <a:gd name="connsiteX19" fmla="*/ 292100 w 330200"/>
              <a:gd name="connsiteY19" fmla="*/ 561975 h 812800"/>
              <a:gd name="connsiteX20" fmla="*/ 295275 w 330200"/>
              <a:gd name="connsiteY20" fmla="*/ 596900 h 812800"/>
              <a:gd name="connsiteX21" fmla="*/ 298450 w 330200"/>
              <a:gd name="connsiteY21" fmla="*/ 606425 h 812800"/>
              <a:gd name="connsiteX22" fmla="*/ 307975 w 330200"/>
              <a:gd name="connsiteY22" fmla="*/ 609600 h 812800"/>
              <a:gd name="connsiteX23" fmla="*/ 317500 w 330200"/>
              <a:gd name="connsiteY23" fmla="*/ 619125 h 812800"/>
              <a:gd name="connsiteX24" fmla="*/ 320675 w 330200"/>
              <a:gd name="connsiteY24" fmla="*/ 628650 h 812800"/>
              <a:gd name="connsiteX25" fmla="*/ 323850 w 330200"/>
              <a:gd name="connsiteY25" fmla="*/ 669925 h 812800"/>
              <a:gd name="connsiteX26" fmla="*/ 330200 w 330200"/>
              <a:gd name="connsiteY26" fmla="*/ 695325 h 812800"/>
              <a:gd name="connsiteX27" fmla="*/ 323850 w 330200"/>
              <a:gd name="connsiteY27" fmla="*/ 717550 h 812800"/>
              <a:gd name="connsiteX28" fmla="*/ 317500 w 330200"/>
              <a:gd name="connsiteY28" fmla="*/ 742950 h 812800"/>
              <a:gd name="connsiteX29" fmla="*/ 320675 w 330200"/>
              <a:gd name="connsiteY29" fmla="*/ 803275 h 812800"/>
              <a:gd name="connsiteX30" fmla="*/ 330200 w 330200"/>
              <a:gd name="connsiteY30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104775 w 330200"/>
              <a:gd name="connsiteY13" fmla="*/ 400050 h 812800"/>
              <a:gd name="connsiteX14" fmla="*/ 279400 w 330200"/>
              <a:gd name="connsiteY14" fmla="*/ 412750 h 812800"/>
              <a:gd name="connsiteX15" fmla="*/ 288925 w 330200"/>
              <a:gd name="connsiteY15" fmla="*/ 419100 h 812800"/>
              <a:gd name="connsiteX16" fmla="*/ 295275 w 330200"/>
              <a:gd name="connsiteY16" fmla="*/ 444500 h 812800"/>
              <a:gd name="connsiteX17" fmla="*/ 298450 w 330200"/>
              <a:gd name="connsiteY17" fmla="*/ 454025 h 812800"/>
              <a:gd name="connsiteX18" fmla="*/ 292100 w 330200"/>
              <a:gd name="connsiteY18" fmla="*/ 561975 h 812800"/>
              <a:gd name="connsiteX19" fmla="*/ 295275 w 330200"/>
              <a:gd name="connsiteY19" fmla="*/ 596900 h 812800"/>
              <a:gd name="connsiteX20" fmla="*/ 298450 w 330200"/>
              <a:gd name="connsiteY20" fmla="*/ 606425 h 812800"/>
              <a:gd name="connsiteX21" fmla="*/ 307975 w 330200"/>
              <a:gd name="connsiteY21" fmla="*/ 609600 h 812800"/>
              <a:gd name="connsiteX22" fmla="*/ 317500 w 330200"/>
              <a:gd name="connsiteY22" fmla="*/ 619125 h 812800"/>
              <a:gd name="connsiteX23" fmla="*/ 320675 w 330200"/>
              <a:gd name="connsiteY23" fmla="*/ 628650 h 812800"/>
              <a:gd name="connsiteX24" fmla="*/ 323850 w 330200"/>
              <a:gd name="connsiteY24" fmla="*/ 669925 h 812800"/>
              <a:gd name="connsiteX25" fmla="*/ 330200 w 330200"/>
              <a:gd name="connsiteY25" fmla="*/ 695325 h 812800"/>
              <a:gd name="connsiteX26" fmla="*/ 323850 w 330200"/>
              <a:gd name="connsiteY26" fmla="*/ 717550 h 812800"/>
              <a:gd name="connsiteX27" fmla="*/ 317500 w 330200"/>
              <a:gd name="connsiteY27" fmla="*/ 742950 h 812800"/>
              <a:gd name="connsiteX28" fmla="*/ 320675 w 330200"/>
              <a:gd name="connsiteY28" fmla="*/ 803275 h 812800"/>
              <a:gd name="connsiteX29" fmla="*/ 330200 w 330200"/>
              <a:gd name="connsiteY29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79400 w 330200"/>
              <a:gd name="connsiteY13" fmla="*/ 412750 h 812800"/>
              <a:gd name="connsiteX14" fmla="*/ 288925 w 330200"/>
              <a:gd name="connsiteY14" fmla="*/ 419100 h 812800"/>
              <a:gd name="connsiteX15" fmla="*/ 295275 w 330200"/>
              <a:gd name="connsiteY15" fmla="*/ 444500 h 812800"/>
              <a:gd name="connsiteX16" fmla="*/ 298450 w 330200"/>
              <a:gd name="connsiteY16" fmla="*/ 454025 h 812800"/>
              <a:gd name="connsiteX17" fmla="*/ 292100 w 330200"/>
              <a:gd name="connsiteY17" fmla="*/ 561975 h 812800"/>
              <a:gd name="connsiteX18" fmla="*/ 295275 w 330200"/>
              <a:gd name="connsiteY18" fmla="*/ 596900 h 812800"/>
              <a:gd name="connsiteX19" fmla="*/ 298450 w 330200"/>
              <a:gd name="connsiteY19" fmla="*/ 606425 h 812800"/>
              <a:gd name="connsiteX20" fmla="*/ 307975 w 330200"/>
              <a:gd name="connsiteY20" fmla="*/ 609600 h 812800"/>
              <a:gd name="connsiteX21" fmla="*/ 317500 w 330200"/>
              <a:gd name="connsiteY21" fmla="*/ 619125 h 812800"/>
              <a:gd name="connsiteX22" fmla="*/ 320675 w 330200"/>
              <a:gd name="connsiteY22" fmla="*/ 628650 h 812800"/>
              <a:gd name="connsiteX23" fmla="*/ 323850 w 330200"/>
              <a:gd name="connsiteY23" fmla="*/ 669925 h 812800"/>
              <a:gd name="connsiteX24" fmla="*/ 330200 w 330200"/>
              <a:gd name="connsiteY24" fmla="*/ 695325 h 812800"/>
              <a:gd name="connsiteX25" fmla="*/ 323850 w 330200"/>
              <a:gd name="connsiteY25" fmla="*/ 717550 h 812800"/>
              <a:gd name="connsiteX26" fmla="*/ 317500 w 330200"/>
              <a:gd name="connsiteY26" fmla="*/ 742950 h 812800"/>
              <a:gd name="connsiteX27" fmla="*/ 320675 w 330200"/>
              <a:gd name="connsiteY27" fmla="*/ 803275 h 812800"/>
              <a:gd name="connsiteX28" fmla="*/ 330200 w 330200"/>
              <a:gd name="connsiteY28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69875 w 330200"/>
              <a:gd name="connsiteY13" fmla="*/ 400050 h 812800"/>
              <a:gd name="connsiteX14" fmla="*/ 288925 w 330200"/>
              <a:gd name="connsiteY14" fmla="*/ 419100 h 812800"/>
              <a:gd name="connsiteX15" fmla="*/ 295275 w 330200"/>
              <a:gd name="connsiteY15" fmla="*/ 444500 h 812800"/>
              <a:gd name="connsiteX16" fmla="*/ 298450 w 330200"/>
              <a:gd name="connsiteY16" fmla="*/ 454025 h 812800"/>
              <a:gd name="connsiteX17" fmla="*/ 292100 w 330200"/>
              <a:gd name="connsiteY17" fmla="*/ 561975 h 812800"/>
              <a:gd name="connsiteX18" fmla="*/ 295275 w 330200"/>
              <a:gd name="connsiteY18" fmla="*/ 596900 h 812800"/>
              <a:gd name="connsiteX19" fmla="*/ 298450 w 330200"/>
              <a:gd name="connsiteY19" fmla="*/ 606425 h 812800"/>
              <a:gd name="connsiteX20" fmla="*/ 307975 w 330200"/>
              <a:gd name="connsiteY20" fmla="*/ 609600 h 812800"/>
              <a:gd name="connsiteX21" fmla="*/ 317500 w 330200"/>
              <a:gd name="connsiteY21" fmla="*/ 619125 h 812800"/>
              <a:gd name="connsiteX22" fmla="*/ 320675 w 330200"/>
              <a:gd name="connsiteY22" fmla="*/ 628650 h 812800"/>
              <a:gd name="connsiteX23" fmla="*/ 323850 w 330200"/>
              <a:gd name="connsiteY23" fmla="*/ 669925 h 812800"/>
              <a:gd name="connsiteX24" fmla="*/ 330200 w 330200"/>
              <a:gd name="connsiteY24" fmla="*/ 695325 h 812800"/>
              <a:gd name="connsiteX25" fmla="*/ 323850 w 330200"/>
              <a:gd name="connsiteY25" fmla="*/ 717550 h 812800"/>
              <a:gd name="connsiteX26" fmla="*/ 317500 w 330200"/>
              <a:gd name="connsiteY26" fmla="*/ 742950 h 812800"/>
              <a:gd name="connsiteX27" fmla="*/ 320675 w 330200"/>
              <a:gd name="connsiteY27" fmla="*/ 803275 h 812800"/>
              <a:gd name="connsiteX28" fmla="*/ 330200 w 330200"/>
              <a:gd name="connsiteY28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69875 w 330200"/>
              <a:gd name="connsiteY13" fmla="*/ 400050 h 812800"/>
              <a:gd name="connsiteX14" fmla="*/ 288925 w 330200"/>
              <a:gd name="connsiteY14" fmla="*/ 419100 h 812800"/>
              <a:gd name="connsiteX15" fmla="*/ 295275 w 330200"/>
              <a:gd name="connsiteY15" fmla="*/ 422275 h 812800"/>
              <a:gd name="connsiteX16" fmla="*/ 295275 w 330200"/>
              <a:gd name="connsiteY16" fmla="*/ 444500 h 812800"/>
              <a:gd name="connsiteX17" fmla="*/ 298450 w 330200"/>
              <a:gd name="connsiteY17" fmla="*/ 454025 h 812800"/>
              <a:gd name="connsiteX18" fmla="*/ 292100 w 330200"/>
              <a:gd name="connsiteY18" fmla="*/ 561975 h 812800"/>
              <a:gd name="connsiteX19" fmla="*/ 295275 w 330200"/>
              <a:gd name="connsiteY19" fmla="*/ 596900 h 812800"/>
              <a:gd name="connsiteX20" fmla="*/ 298450 w 330200"/>
              <a:gd name="connsiteY20" fmla="*/ 606425 h 812800"/>
              <a:gd name="connsiteX21" fmla="*/ 307975 w 330200"/>
              <a:gd name="connsiteY21" fmla="*/ 609600 h 812800"/>
              <a:gd name="connsiteX22" fmla="*/ 317500 w 330200"/>
              <a:gd name="connsiteY22" fmla="*/ 619125 h 812800"/>
              <a:gd name="connsiteX23" fmla="*/ 320675 w 330200"/>
              <a:gd name="connsiteY23" fmla="*/ 628650 h 812800"/>
              <a:gd name="connsiteX24" fmla="*/ 323850 w 330200"/>
              <a:gd name="connsiteY24" fmla="*/ 669925 h 812800"/>
              <a:gd name="connsiteX25" fmla="*/ 330200 w 330200"/>
              <a:gd name="connsiteY25" fmla="*/ 695325 h 812800"/>
              <a:gd name="connsiteX26" fmla="*/ 323850 w 330200"/>
              <a:gd name="connsiteY26" fmla="*/ 717550 h 812800"/>
              <a:gd name="connsiteX27" fmla="*/ 317500 w 330200"/>
              <a:gd name="connsiteY27" fmla="*/ 742950 h 812800"/>
              <a:gd name="connsiteX28" fmla="*/ 320675 w 330200"/>
              <a:gd name="connsiteY28" fmla="*/ 803275 h 812800"/>
              <a:gd name="connsiteX29" fmla="*/ 330200 w 330200"/>
              <a:gd name="connsiteY29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69875 w 330200"/>
              <a:gd name="connsiteY13" fmla="*/ 400050 h 812800"/>
              <a:gd name="connsiteX14" fmla="*/ 288925 w 330200"/>
              <a:gd name="connsiteY14" fmla="*/ 419100 h 812800"/>
              <a:gd name="connsiteX15" fmla="*/ 295275 w 330200"/>
              <a:gd name="connsiteY15" fmla="*/ 444500 h 812800"/>
              <a:gd name="connsiteX16" fmla="*/ 298450 w 330200"/>
              <a:gd name="connsiteY16" fmla="*/ 454025 h 812800"/>
              <a:gd name="connsiteX17" fmla="*/ 292100 w 330200"/>
              <a:gd name="connsiteY17" fmla="*/ 561975 h 812800"/>
              <a:gd name="connsiteX18" fmla="*/ 295275 w 330200"/>
              <a:gd name="connsiteY18" fmla="*/ 596900 h 812800"/>
              <a:gd name="connsiteX19" fmla="*/ 298450 w 330200"/>
              <a:gd name="connsiteY19" fmla="*/ 606425 h 812800"/>
              <a:gd name="connsiteX20" fmla="*/ 307975 w 330200"/>
              <a:gd name="connsiteY20" fmla="*/ 609600 h 812800"/>
              <a:gd name="connsiteX21" fmla="*/ 317500 w 330200"/>
              <a:gd name="connsiteY21" fmla="*/ 619125 h 812800"/>
              <a:gd name="connsiteX22" fmla="*/ 320675 w 330200"/>
              <a:gd name="connsiteY22" fmla="*/ 628650 h 812800"/>
              <a:gd name="connsiteX23" fmla="*/ 323850 w 330200"/>
              <a:gd name="connsiteY23" fmla="*/ 669925 h 812800"/>
              <a:gd name="connsiteX24" fmla="*/ 330200 w 330200"/>
              <a:gd name="connsiteY24" fmla="*/ 695325 h 812800"/>
              <a:gd name="connsiteX25" fmla="*/ 323850 w 330200"/>
              <a:gd name="connsiteY25" fmla="*/ 717550 h 812800"/>
              <a:gd name="connsiteX26" fmla="*/ 317500 w 330200"/>
              <a:gd name="connsiteY26" fmla="*/ 742950 h 812800"/>
              <a:gd name="connsiteX27" fmla="*/ 320675 w 330200"/>
              <a:gd name="connsiteY27" fmla="*/ 803275 h 812800"/>
              <a:gd name="connsiteX28" fmla="*/ 330200 w 330200"/>
              <a:gd name="connsiteY28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69875 w 330200"/>
              <a:gd name="connsiteY13" fmla="*/ 400050 h 812800"/>
              <a:gd name="connsiteX14" fmla="*/ 288925 w 330200"/>
              <a:gd name="connsiteY14" fmla="*/ 419100 h 812800"/>
              <a:gd name="connsiteX15" fmla="*/ 295275 w 330200"/>
              <a:gd name="connsiteY15" fmla="*/ 444500 h 812800"/>
              <a:gd name="connsiteX16" fmla="*/ 292100 w 330200"/>
              <a:gd name="connsiteY16" fmla="*/ 561975 h 812800"/>
              <a:gd name="connsiteX17" fmla="*/ 295275 w 330200"/>
              <a:gd name="connsiteY17" fmla="*/ 596900 h 812800"/>
              <a:gd name="connsiteX18" fmla="*/ 298450 w 330200"/>
              <a:gd name="connsiteY18" fmla="*/ 606425 h 812800"/>
              <a:gd name="connsiteX19" fmla="*/ 307975 w 330200"/>
              <a:gd name="connsiteY19" fmla="*/ 609600 h 812800"/>
              <a:gd name="connsiteX20" fmla="*/ 317500 w 330200"/>
              <a:gd name="connsiteY20" fmla="*/ 619125 h 812800"/>
              <a:gd name="connsiteX21" fmla="*/ 320675 w 330200"/>
              <a:gd name="connsiteY21" fmla="*/ 628650 h 812800"/>
              <a:gd name="connsiteX22" fmla="*/ 323850 w 330200"/>
              <a:gd name="connsiteY22" fmla="*/ 669925 h 812800"/>
              <a:gd name="connsiteX23" fmla="*/ 330200 w 330200"/>
              <a:gd name="connsiteY23" fmla="*/ 695325 h 812800"/>
              <a:gd name="connsiteX24" fmla="*/ 323850 w 330200"/>
              <a:gd name="connsiteY24" fmla="*/ 717550 h 812800"/>
              <a:gd name="connsiteX25" fmla="*/ 317500 w 330200"/>
              <a:gd name="connsiteY25" fmla="*/ 742950 h 812800"/>
              <a:gd name="connsiteX26" fmla="*/ 320675 w 330200"/>
              <a:gd name="connsiteY26" fmla="*/ 803275 h 812800"/>
              <a:gd name="connsiteX27" fmla="*/ 330200 w 330200"/>
              <a:gd name="connsiteY27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69875 w 330200"/>
              <a:gd name="connsiteY13" fmla="*/ 400050 h 812800"/>
              <a:gd name="connsiteX14" fmla="*/ 288925 w 330200"/>
              <a:gd name="connsiteY14" fmla="*/ 419100 h 812800"/>
              <a:gd name="connsiteX15" fmla="*/ 292100 w 330200"/>
              <a:gd name="connsiteY15" fmla="*/ 561975 h 812800"/>
              <a:gd name="connsiteX16" fmla="*/ 295275 w 330200"/>
              <a:gd name="connsiteY16" fmla="*/ 596900 h 812800"/>
              <a:gd name="connsiteX17" fmla="*/ 298450 w 330200"/>
              <a:gd name="connsiteY17" fmla="*/ 606425 h 812800"/>
              <a:gd name="connsiteX18" fmla="*/ 307975 w 330200"/>
              <a:gd name="connsiteY18" fmla="*/ 609600 h 812800"/>
              <a:gd name="connsiteX19" fmla="*/ 317500 w 330200"/>
              <a:gd name="connsiteY19" fmla="*/ 619125 h 812800"/>
              <a:gd name="connsiteX20" fmla="*/ 320675 w 330200"/>
              <a:gd name="connsiteY20" fmla="*/ 628650 h 812800"/>
              <a:gd name="connsiteX21" fmla="*/ 323850 w 330200"/>
              <a:gd name="connsiteY21" fmla="*/ 669925 h 812800"/>
              <a:gd name="connsiteX22" fmla="*/ 330200 w 330200"/>
              <a:gd name="connsiteY22" fmla="*/ 695325 h 812800"/>
              <a:gd name="connsiteX23" fmla="*/ 323850 w 330200"/>
              <a:gd name="connsiteY23" fmla="*/ 717550 h 812800"/>
              <a:gd name="connsiteX24" fmla="*/ 317500 w 330200"/>
              <a:gd name="connsiteY24" fmla="*/ 742950 h 812800"/>
              <a:gd name="connsiteX25" fmla="*/ 320675 w 330200"/>
              <a:gd name="connsiteY25" fmla="*/ 803275 h 812800"/>
              <a:gd name="connsiteX26" fmla="*/ 330200 w 330200"/>
              <a:gd name="connsiteY26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69875 w 330200"/>
              <a:gd name="connsiteY13" fmla="*/ 400050 h 812800"/>
              <a:gd name="connsiteX14" fmla="*/ 279400 w 330200"/>
              <a:gd name="connsiteY14" fmla="*/ 501650 h 812800"/>
              <a:gd name="connsiteX15" fmla="*/ 292100 w 330200"/>
              <a:gd name="connsiteY15" fmla="*/ 561975 h 812800"/>
              <a:gd name="connsiteX16" fmla="*/ 295275 w 330200"/>
              <a:gd name="connsiteY16" fmla="*/ 596900 h 812800"/>
              <a:gd name="connsiteX17" fmla="*/ 298450 w 330200"/>
              <a:gd name="connsiteY17" fmla="*/ 606425 h 812800"/>
              <a:gd name="connsiteX18" fmla="*/ 307975 w 330200"/>
              <a:gd name="connsiteY18" fmla="*/ 609600 h 812800"/>
              <a:gd name="connsiteX19" fmla="*/ 317500 w 330200"/>
              <a:gd name="connsiteY19" fmla="*/ 619125 h 812800"/>
              <a:gd name="connsiteX20" fmla="*/ 320675 w 330200"/>
              <a:gd name="connsiteY20" fmla="*/ 628650 h 812800"/>
              <a:gd name="connsiteX21" fmla="*/ 323850 w 330200"/>
              <a:gd name="connsiteY21" fmla="*/ 669925 h 812800"/>
              <a:gd name="connsiteX22" fmla="*/ 330200 w 330200"/>
              <a:gd name="connsiteY22" fmla="*/ 695325 h 812800"/>
              <a:gd name="connsiteX23" fmla="*/ 323850 w 330200"/>
              <a:gd name="connsiteY23" fmla="*/ 717550 h 812800"/>
              <a:gd name="connsiteX24" fmla="*/ 317500 w 330200"/>
              <a:gd name="connsiteY24" fmla="*/ 742950 h 812800"/>
              <a:gd name="connsiteX25" fmla="*/ 320675 w 330200"/>
              <a:gd name="connsiteY25" fmla="*/ 803275 h 812800"/>
              <a:gd name="connsiteX26" fmla="*/ 330200 w 330200"/>
              <a:gd name="connsiteY26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73050 w 330200"/>
              <a:gd name="connsiteY13" fmla="*/ 393700 h 812800"/>
              <a:gd name="connsiteX14" fmla="*/ 279400 w 330200"/>
              <a:gd name="connsiteY14" fmla="*/ 501650 h 812800"/>
              <a:gd name="connsiteX15" fmla="*/ 292100 w 330200"/>
              <a:gd name="connsiteY15" fmla="*/ 561975 h 812800"/>
              <a:gd name="connsiteX16" fmla="*/ 295275 w 330200"/>
              <a:gd name="connsiteY16" fmla="*/ 596900 h 812800"/>
              <a:gd name="connsiteX17" fmla="*/ 298450 w 330200"/>
              <a:gd name="connsiteY17" fmla="*/ 606425 h 812800"/>
              <a:gd name="connsiteX18" fmla="*/ 307975 w 330200"/>
              <a:gd name="connsiteY18" fmla="*/ 609600 h 812800"/>
              <a:gd name="connsiteX19" fmla="*/ 317500 w 330200"/>
              <a:gd name="connsiteY19" fmla="*/ 619125 h 812800"/>
              <a:gd name="connsiteX20" fmla="*/ 320675 w 330200"/>
              <a:gd name="connsiteY20" fmla="*/ 628650 h 812800"/>
              <a:gd name="connsiteX21" fmla="*/ 323850 w 330200"/>
              <a:gd name="connsiteY21" fmla="*/ 669925 h 812800"/>
              <a:gd name="connsiteX22" fmla="*/ 330200 w 330200"/>
              <a:gd name="connsiteY22" fmla="*/ 695325 h 812800"/>
              <a:gd name="connsiteX23" fmla="*/ 323850 w 330200"/>
              <a:gd name="connsiteY23" fmla="*/ 717550 h 812800"/>
              <a:gd name="connsiteX24" fmla="*/ 317500 w 330200"/>
              <a:gd name="connsiteY24" fmla="*/ 742950 h 812800"/>
              <a:gd name="connsiteX25" fmla="*/ 320675 w 330200"/>
              <a:gd name="connsiteY25" fmla="*/ 803275 h 812800"/>
              <a:gd name="connsiteX26" fmla="*/ 330200 w 330200"/>
              <a:gd name="connsiteY26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73050 w 330200"/>
              <a:gd name="connsiteY13" fmla="*/ 393700 h 812800"/>
              <a:gd name="connsiteX14" fmla="*/ 279400 w 330200"/>
              <a:gd name="connsiteY14" fmla="*/ 501650 h 812800"/>
              <a:gd name="connsiteX15" fmla="*/ 323850 w 330200"/>
              <a:gd name="connsiteY15" fmla="*/ 495300 h 812800"/>
              <a:gd name="connsiteX16" fmla="*/ 292100 w 330200"/>
              <a:gd name="connsiteY16" fmla="*/ 561975 h 812800"/>
              <a:gd name="connsiteX17" fmla="*/ 295275 w 330200"/>
              <a:gd name="connsiteY17" fmla="*/ 596900 h 812800"/>
              <a:gd name="connsiteX18" fmla="*/ 298450 w 330200"/>
              <a:gd name="connsiteY18" fmla="*/ 606425 h 812800"/>
              <a:gd name="connsiteX19" fmla="*/ 307975 w 330200"/>
              <a:gd name="connsiteY19" fmla="*/ 609600 h 812800"/>
              <a:gd name="connsiteX20" fmla="*/ 317500 w 330200"/>
              <a:gd name="connsiteY20" fmla="*/ 619125 h 812800"/>
              <a:gd name="connsiteX21" fmla="*/ 320675 w 330200"/>
              <a:gd name="connsiteY21" fmla="*/ 628650 h 812800"/>
              <a:gd name="connsiteX22" fmla="*/ 323850 w 330200"/>
              <a:gd name="connsiteY22" fmla="*/ 669925 h 812800"/>
              <a:gd name="connsiteX23" fmla="*/ 330200 w 330200"/>
              <a:gd name="connsiteY23" fmla="*/ 695325 h 812800"/>
              <a:gd name="connsiteX24" fmla="*/ 323850 w 330200"/>
              <a:gd name="connsiteY24" fmla="*/ 717550 h 812800"/>
              <a:gd name="connsiteX25" fmla="*/ 317500 w 330200"/>
              <a:gd name="connsiteY25" fmla="*/ 742950 h 812800"/>
              <a:gd name="connsiteX26" fmla="*/ 320675 w 330200"/>
              <a:gd name="connsiteY26" fmla="*/ 803275 h 812800"/>
              <a:gd name="connsiteX27" fmla="*/ 330200 w 330200"/>
              <a:gd name="connsiteY27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73050 w 330200"/>
              <a:gd name="connsiteY13" fmla="*/ 393700 h 812800"/>
              <a:gd name="connsiteX14" fmla="*/ 279400 w 330200"/>
              <a:gd name="connsiteY14" fmla="*/ 501650 h 812800"/>
              <a:gd name="connsiteX15" fmla="*/ 323850 w 330200"/>
              <a:gd name="connsiteY15" fmla="*/ 495300 h 812800"/>
              <a:gd name="connsiteX16" fmla="*/ 292100 w 330200"/>
              <a:gd name="connsiteY16" fmla="*/ 561975 h 812800"/>
              <a:gd name="connsiteX17" fmla="*/ 295275 w 330200"/>
              <a:gd name="connsiteY17" fmla="*/ 596900 h 812800"/>
              <a:gd name="connsiteX18" fmla="*/ 298450 w 330200"/>
              <a:gd name="connsiteY18" fmla="*/ 606425 h 812800"/>
              <a:gd name="connsiteX19" fmla="*/ 307975 w 330200"/>
              <a:gd name="connsiteY19" fmla="*/ 609600 h 812800"/>
              <a:gd name="connsiteX20" fmla="*/ 317500 w 330200"/>
              <a:gd name="connsiteY20" fmla="*/ 619125 h 812800"/>
              <a:gd name="connsiteX21" fmla="*/ 320675 w 330200"/>
              <a:gd name="connsiteY21" fmla="*/ 628650 h 812800"/>
              <a:gd name="connsiteX22" fmla="*/ 323850 w 330200"/>
              <a:gd name="connsiteY22" fmla="*/ 669925 h 812800"/>
              <a:gd name="connsiteX23" fmla="*/ 330200 w 330200"/>
              <a:gd name="connsiteY23" fmla="*/ 695325 h 812800"/>
              <a:gd name="connsiteX24" fmla="*/ 323850 w 330200"/>
              <a:gd name="connsiteY24" fmla="*/ 717550 h 812800"/>
              <a:gd name="connsiteX25" fmla="*/ 317500 w 330200"/>
              <a:gd name="connsiteY25" fmla="*/ 742950 h 812800"/>
              <a:gd name="connsiteX26" fmla="*/ 320675 w 330200"/>
              <a:gd name="connsiteY26" fmla="*/ 803275 h 812800"/>
              <a:gd name="connsiteX27" fmla="*/ 330200 w 330200"/>
              <a:gd name="connsiteY27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73050 w 330200"/>
              <a:gd name="connsiteY13" fmla="*/ 393700 h 812800"/>
              <a:gd name="connsiteX14" fmla="*/ 279400 w 330200"/>
              <a:gd name="connsiteY14" fmla="*/ 501650 h 812800"/>
              <a:gd name="connsiteX15" fmla="*/ 298450 w 330200"/>
              <a:gd name="connsiteY15" fmla="*/ 501650 h 812800"/>
              <a:gd name="connsiteX16" fmla="*/ 292100 w 330200"/>
              <a:gd name="connsiteY16" fmla="*/ 561975 h 812800"/>
              <a:gd name="connsiteX17" fmla="*/ 295275 w 330200"/>
              <a:gd name="connsiteY17" fmla="*/ 596900 h 812800"/>
              <a:gd name="connsiteX18" fmla="*/ 298450 w 330200"/>
              <a:gd name="connsiteY18" fmla="*/ 606425 h 812800"/>
              <a:gd name="connsiteX19" fmla="*/ 307975 w 330200"/>
              <a:gd name="connsiteY19" fmla="*/ 609600 h 812800"/>
              <a:gd name="connsiteX20" fmla="*/ 317500 w 330200"/>
              <a:gd name="connsiteY20" fmla="*/ 619125 h 812800"/>
              <a:gd name="connsiteX21" fmla="*/ 320675 w 330200"/>
              <a:gd name="connsiteY21" fmla="*/ 628650 h 812800"/>
              <a:gd name="connsiteX22" fmla="*/ 323850 w 330200"/>
              <a:gd name="connsiteY22" fmla="*/ 669925 h 812800"/>
              <a:gd name="connsiteX23" fmla="*/ 330200 w 330200"/>
              <a:gd name="connsiteY23" fmla="*/ 695325 h 812800"/>
              <a:gd name="connsiteX24" fmla="*/ 323850 w 330200"/>
              <a:gd name="connsiteY24" fmla="*/ 717550 h 812800"/>
              <a:gd name="connsiteX25" fmla="*/ 317500 w 330200"/>
              <a:gd name="connsiteY25" fmla="*/ 742950 h 812800"/>
              <a:gd name="connsiteX26" fmla="*/ 320675 w 330200"/>
              <a:gd name="connsiteY26" fmla="*/ 803275 h 812800"/>
              <a:gd name="connsiteX27" fmla="*/ 330200 w 330200"/>
              <a:gd name="connsiteY27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73050 w 330200"/>
              <a:gd name="connsiteY13" fmla="*/ 393700 h 812800"/>
              <a:gd name="connsiteX14" fmla="*/ 279400 w 330200"/>
              <a:gd name="connsiteY14" fmla="*/ 501650 h 812800"/>
              <a:gd name="connsiteX15" fmla="*/ 295275 w 330200"/>
              <a:gd name="connsiteY15" fmla="*/ 498475 h 812800"/>
              <a:gd name="connsiteX16" fmla="*/ 292100 w 330200"/>
              <a:gd name="connsiteY16" fmla="*/ 561975 h 812800"/>
              <a:gd name="connsiteX17" fmla="*/ 295275 w 330200"/>
              <a:gd name="connsiteY17" fmla="*/ 596900 h 812800"/>
              <a:gd name="connsiteX18" fmla="*/ 298450 w 330200"/>
              <a:gd name="connsiteY18" fmla="*/ 606425 h 812800"/>
              <a:gd name="connsiteX19" fmla="*/ 307975 w 330200"/>
              <a:gd name="connsiteY19" fmla="*/ 609600 h 812800"/>
              <a:gd name="connsiteX20" fmla="*/ 317500 w 330200"/>
              <a:gd name="connsiteY20" fmla="*/ 619125 h 812800"/>
              <a:gd name="connsiteX21" fmla="*/ 320675 w 330200"/>
              <a:gd name="connsiteY21" fmla="*/ 628650 h 812800"/>
              <a:gd name="connsiteX22" fmla="*/ 323850 w 330200"/>
              <a:gd name="connsiteY22" fmla="*/ 669925 h 812800"/>
              <a:gd name="connsiteX23" fmla="*/ 330200 w 330200"/>
              <a:gd name="connsiteY23" fmla="*/ 695325 h 812800"/>
              <a:gd name="connsiteX24" fmla="*/ 323850 w 330200"/>
              <a:gd name="connsiteY24" fmla="*/ 717550 h 812800"/>
              <a:gd name="connsiteX25" fmla="*/ 317500 w 330200"/>
              <a:gd name="connsiteY25" fmla="*/ 742950 h 812800"/>
              <a:gd name="connsiteX26" fmla="*/ 320675 w 330200"/>
              <a:gd name="connsiteY26" fmla="*/ 803275 h 812800"/>
              <a:gd name="connsiteX27" fmla="*/ 330200 w 330200"/>
              <a:gd name="connsiteY27" fmla="*/ 812800 h 812800"/>
              <a:gd name="connsiteX0" fmla="*/ 0 w 330200"/>
              <a:gd name="connsiteY0" fmla="*/ 0 h 812800"/>
              <a:gd name="connsiteX1" fmla="*/ 3175 w 330200"/>
              <a:gd name="connsiteY1" fmla="*/ 15875 h 812800"/>
              <a:gd name="connsiteX2" fmla="*/ 9525 w 330200"/>
              <a:gd name="connsiteY2" fmla="*/ 28575 h 812800"/>
              <a:gd name="connsiteX3" fmla="*/ 25400 w 330200"/>
              <a:gd name="connsiteY3" fmla="*/ 95250 h 812800"/>
              <a:gd name="connsiteX4" fmla="*/ 25400 w 330200"/>
              <a:gd name="connsiteY4" fmla="*/ 155575 h 812800"/>
              <a:gd name="connsiteX5" fmla="*/ 28575 w 330200"/>
              <a:gd name="connsiteY5" fmla="*/ 187325 h 812800"/>
              <a:gd name="connsiteX6" fmla="*/ 34925 w 330200"/>
              <a:gd name="connsiteY6" fmla="*/ 196850 h 812800"/>
              <a:gd name="connsiteX7" fmla="*/ 38100 w 330200"/>
              <a:gd name="connsiteY7" fmla="*/ 206375 h 812800"/>
              <a:gd name="connsiteX8" fmla="*/ 41275 w 330200"/>
              <a:gd name="connsiteY8" fmla="*/ 292100 h 812800"/>
              <a:gd name="connsiteX9" fmla="*/ 50800 w 330200"/>
              <a:gd name="connsiteY9" fmla="*/ 314325 h 812800"/>
              <a:gd name="connsiteX10" fmla="*/ 57150 w 330200"/>
              <a:gd name="connsiteY10" fmla="*/ 342900 h 812800"/>
              <a:gd name="connsiteX11" fmla="*/ 60325 w 330200"/>
              <a:gd name="connsiteY11" fmla="*/ 384175 h 812800"/>
              <a:gd name="connsiteX12" fmla="*/ 69850 w 330200"/>
              <a:gd name="connsiteY12" fmla="*/ 390525 h 812800"/>
              <a:gd name="connsiteX13" fmla="*/ 273050 w 330200"/>
              <a:gd name="connsiteY13" fmla="*/ 393700 h 812800"/>
              <a:gd name="connsiteX14" fmla="*/ 279400 w 330200"/>
              <a:gd name="connsiteY14" fmla="*/ 501650 h 812800"/>
              <a:gd name="connsiteX15" fmla="*/ 292100 w 330200"/>
              <a:gd name="connsiteY15" fmla="*/ 504825 h 812800"/>
              <a:gd name="connsiteX16" fmla="*/ 292100 w 330200"/>
              <a:gd name="connsiteY16" fmla="*/ 561975 h 812800"/>
              <a:gd name="connsiteX17" fmla="*/ 295275 w 330200"/>
              <a:gd name="connsiteY17" fmla="*/ 596900 h 812800"/>
              <a:gd name="connsiteX18" fmla="*/ 298450 w 330200"/>
              <a:gd name="connsiteY18" fmla="*/ 606425 h 812800"/>
              <a:gd name="connsiteX19" fmla="*/ 307975 w 330200"/>
              <a:gd name="connsiteY19" fmla="*/ 609600 h 812800"/>
              <a:gd name="connsiteX20" fmla="*/ 317500 w 330200"/>
              <a:gd name="connsiteY20" fmla="*/ 619125 h 812800"/>
              <a:gd name="connsiteX21" fmla="*/ 320675 w 330200"/>
              <a:gd name="connsiteY21" fmla="*/ 628650 h 812800"/>
              <a:gd name="connsiteX22" fmla="*/ 323850 w 330200"/>
              <a:gd name="connsiteY22" fmla="*/ 669925 h 812800"/>
              <a:gd name="connsiteX23" fmla="*/ 330200 w 330200"/>
              <a:gd name="connsiteY23" fmla="*/ 695325 h 812800"/>
              <a:gd name="connsiteX24" fmla="*/ 323850 w 330200"/>
              <a:gd name="connsiteY24" fmla="*/ 717550 h 812800"/>
              <a:gd name="connsiteX25" fmla="*/ 317500 w 330200"/>
              <a:gd name="connsiteY25" fmla="*/ 742950 h 812800"/>
              <a:gd name="connsiteX26" fmla="*/ 320675 w 330200"/>
              <a:gd name="connsiteY26" fmla="*/ 803275 h 812800"/>
              <a:gd name="connsiteX27" fmla="*/ 330200 w 330200"/>
              <a:gd name="connsiteY27" fmla="*/ 812800 h 812800"/>
              <a:gd name="connsiteX0" fmla="*/ 0 w 787400"/>
              <a:gd name="connsiteY0" fmla="*/ 0 h 825500"/>
              <a:gd name="connsiteX1" fmla="*/ 460375 w 787400"/>
              <a:gd name="connsiteY1" fmla="*/ 28575 h 825500"/>
              <a:gd name="connsiteX2" fmla="*/ 466725 w 787400"/>
              <a:gd name="connsiteY2" fmla="*/ 41275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17525 w 787400"/>
              <a:gd name="connsiteY11" fmla="*/ 396875 h 825500"/>
              <a:gd name="connsiteX12" fmla="*/ 527050 w 787400"/>
              <a:gd name="connsiteY12" fmla="*/ 403225 h 825500"/>
              <a:gd name="connsiteX13" fmla="*/ 730250 w 787400"/>
              <a:gd name="connsiteY13" fmla="*/ 406400 h 825500"/>
              <a:gd name="connsiteX14" fmla="*/ 736600 w 787400"/>
              <a:gd name="connsiteY14" fmla="*/ 514350 h 825500"/>
              <a:gd name="connsiteX15" fmla="*/ 749300 w 787400"/>
              <a:gd name="connsiteY15" fmla="*/ 517525 h 825500"/>
              <a:gd name="connsiteX16" fmla="*/ 749300 w 787400"/>
              <a:gd name="connsiteY16" fmla="*/ 574675 h 825500"/>
              <a:gd name="connsiteX17" fmla="*/ 752475 w 787400"/>
              <a:gd name="connsiteY17" fmla="*/ 609600 h 825500"/>
              <a:gd name="connsiteX18" fmla="*/ 755650 w 787400"/>
              <a:gd name="connsiteY18" fmla="*/ 619125 h 825500"/>
              <a:gd name="connsiteX19" fmla="*/ 765175 w 787400"/>
              <a:gd name="connsiteY19" fmla="*/ 622300 h 825500"/>
              <a:gd name="connsiteX20" fmla="*/ 774700 w 787400"/>
              <a:gd name="connsiteY20" fmla="*/ 631825 h 825500"/>
              <a:gd name="connsiteX21" fmla="*/ 777875 w 787400"/>
              <a:gd name="connsiteY21" fmla="*/ 641350 h 825500"/>
              <a:gd name="connsiteX22" fmla="*/ 781050 w 787400"/>
              <a:gd name="connsiteY22" fmla="*/ 682625 h 825500"/>
              <a:gd name="connsiteX23" fmla="*/ 787400 w 787400"/>
              <a:gd name="connsiteY23" fmla="*/ 708025 h 825500"/>
              <a:gd name="connsiteX24" fmla="*/ 781050 w 787400"/>
              <a:gd name="connsiteY24" fmla="*/ 730250 h 825500"/>
              <a:gd name="connsiteX25" fmla="*/ 774700 w 787400"/>
              <a:gd name="connsiteY25" fmla="*/ 755650 h 825500"/>
              <a:gd name="connsiteX26" fmla="*/ 777875 w 787400"/>
              <a:gd name="connsiteY26" fmla="*/ 815975 h 825500"/>
              <a:gd name="connsiteX27" fmla="*/ 787400 w 787400"/>
              <a:gd name="connsiteY27" fmla="*/ 825500 h 825500"/>
              <a:gd name="connsiteX0" fmla="*/ 0 w 787400"/>
              <a:gd name="connsiteY0" fmla="*/ 0 h 825500"/>
              <a:gd name="connsiteX1" fmla="*/ 460375 w 787400"/>
              <a:gd name="connsiteY1" fmla="*/ 28575 h 825500"/>
              <a:gd name="connsiteX2" fmla="*/ 482600 w 787400"/>
              <a:gd name="connsiteY2" fmla="*/ 1270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17525 w 787400"/>
              <a:gd name="connsiteY11" fmla="*/ 396875 h 825500"/>
              <a:gd name="connsiteX12" fmla="*/ 527050 w 787400"/>
              <a:gd name="connsiteY12" fmla="*/ 403225 h 825500"/>
              <a:gd name="connsiteX13" fmla="*/ 730250 w 787400"/>
              <a:gd name="connsiteY13" fmla="*/ 406400 h 825500"/>
              <a:gd name="connsiteX14" fmla="*/ 736600 w 787400"/>
              <a:gd name="connsiteY14" fmla="*/ 514350 h 825500"/>
              <a:gd name="connsiteX15" fmla="*/ 749300 w 787400"/>
              <a:gd name="connsiteY15" fmla="*/ 517525 h 825500"/>
              <a:gd name="connsiteX16" fmla="*/ 749300 w 787400"/>
              <a:gd name="connsiteY16" fmla="*/ 574675 h 825500"/>
              <a:gd name="connsiteX17" fmla="*/ 752475 w 787400"/>
              <a:gd name="connsiteY17" fmla="*/ 609600 h 825500"/>
              <a:gd name="connsiteX18" fmla="*/ 755650 w 787400"/>
              <a:gd name="connsiteY18" fmla="*/ 619125 h 825500"/>
              <a:gd name="connsiteX19" fmla="*/ 765175 w 787400"/>
              <a:gd name="connsiteY19" fmla="*/ 622300 h 825500"/>
              <a:gd name="connsiteX20" fmla="*/ 774700 w 787400"/>
              <a:gd name="connsiteY20" fmla="*/ 631825 h 825500"/>
              <a:gd name="connsiteX21" fmla="*/ 777875 w 787400"/>
              <a:gd name="connsiteY21" fmla="*/ 641350 h 825500"/>
              <a:gd name="connsiteX22" fmla="*/ 781050 w 787400"/>
              <a:gd name="connsiteY22" fmla="*/ 682625 h 825500"/>
              <a:gd name="connsiteX23" fmla="*/ 787400 w 787400"/>
              <a:gd name="connsiteY23" fmla="*/ 708025 h 825500"/>
              <a:gd name="connsiteX24" fmla="*/ 781050 w 787400"/>
              <a:gd name="connsiteY24" fmla="*/ 730250 h 825500"/>
              <a:gd name="connsiteX25" fmla="*/ 774700 w 787400"/>
              <a:gd name="connsiteY25" fmla="*/ 755650 h 825500"/>
              <a:gd name="connsiteX26" fmla="*/ 777875 w 787400"/>
              <a:gd name="connsiteY26" fmla="*/ 815975 h 825500"/>
              <a:gd name="connsiteX27" fmla="*/ 787400 w 787400"/>
              <a:gd name="connsiteY27" fmla="*/ 825500 h 825500"/>
              <a:gd name="connsiteX0" fmla="*/ 0 w 787400"/>
              <a:gd name="connsiteY0" fmla="*/ 0 h 825500"/>
              <a:gd name="connsiteX1" fmla="*/ 460375 w 787400"/>
              <a:gd name="connsiteY1" fmla="*/ 28575 h 825500"/>
              <a:gd name="connsiteX2" fmla="*/ 482600 w 787400"/>
              <a:gd name="connsiteY2" fmla="*/ 107950 h 825500"/>
              <a:gd name="connsiteX3" fmla="*/ 482600 w 787400"/>
              <a:gd name="connsiteY3" fmla="*/ 168275 h 825500"/>
              <a:gd name="connsiteX4" fmla="*/ 485775 w 787400"/>
              <a:gd name="connsiteY4" fmla="*/ 200025 h 825500"/>
              <a:gd name="connsiteX5" fmla="*/ 492125 w 787400"/>
              <a:gd name="connsiteY5" fmla="*/ 209550 h 825500"/>
              <a:gd name="connsiteX6" fmla="*/ 495300 w 787400"/>
              <a:gd name="connsiteY6" fmla="*/ 219075 h 825500"/>
              <a:gd name="connsiteX7" fmla="*/ 498475 w 787400"/>
              <a:gd name="connsiteY7" fmla="*/ 304800 h 825500"/>
              <a:gd name="connsiteX8" fmla="*/ 508000 w 787400"/>
              <a:gd name="connsiteY8" fmla="*/ 327025 h 825500"/>
              <a:gd name="connsiteX9" fmla="*/ 514350 w 787400"/>
              <a:gd name="connsiteY9" fmla="*/ 355600 h 825500"/>
              <a:gd name="connsiteX10" fmla="*/ 517525 w 787400"/>
              <a:gd name="connsiteY10" fmla="*/ 396875 h 825500"/>
              <a:gd name="connsiteX11" fmla="*/ 527050 w 787400"/>
              <a:gd name="connsiteY11" fmla="*/ 403225 h 825500"/>
              <a:gd name="connsiteX12" fmla="*/ 730250 w 787400"/>
              <a:gd name="connsiteY12" fmla="*/ 406400 h 825500"/>
              <a:gd name="connsiteX13" fmla="*/ 736600 w 787400"/>
              <a:gd name="connsiteY13" fmla="*/ 514350 h 825500"/>
              <a:gd name="connsiteX14" fmla="*/ 749300 w 787400"/>
              <a:gd name="connsiteY14" fmla="*/ 517525 h 825500"/>
              <a:gd name="connsiteX15" fmla="*/ 749300 w 787400"/>
              <a:gd name="connsiteY15" fmla="*/ 574675 h 825500"/>
              <a:gd name="connsiteX16" fmla="*/ 752475 w 787400"/>
              <a:gd name="connsiteY16" fmla="*/ 609600 h 825500"/>
              <a:gd name="connsiteX17" fmla="*/ 755650 w 787400"/>
              <a:gd name="connsiteY17" fmla="*/ 619125 h 825500"/>
              <a:gd name="connsiteX18" fmla="*/ 765175 w 787400"/>
              <a:gd name="connsiteY18" fmla="*/ 622300 h 825500"/>
              <a:gd name="connsiteX19" fmla="*/ 774700 w 787400"/>
              <a:gd name="connsiteY19" fmla="*/ 631825 h 825500"/>
              <a:gd name="connsiteX20" fmla="*/ 777875 w 787400"/>
              <a:gd name="connsiteY20" fmla="*/ 641350 h 825500"/>
              <a:gd name="connsiteX21" fmla="*/ 781050 w 787400"/>
              <a:gd name="connsiteY21" fmla="*/ 682625 h 825500"/>
              <a:gd name="connsiteX22" fmla="*/ 787400 w 787400"/>
              <a:gd name="connsiteY22" fmla="*/ 708025 h 825500"/>
              <a:gd name="connsiteX23" fmla="*/ 781050 w 787400"/>
              <a:gd name="connsiteY23" fmla="*/ 730250 h 825500"/>
              <a:gd name="connsiteX24" fmla="*/ 774700 w 787400"/>
              <a:gd name="connsiteY24" fmla="*/ 755650 h 825500"/>
              <a:gd name="connsiteX25" fmla="*/ 777875 w 787400"/>
              <a:gd name="connsiteY25" fmla="*/ 815975 h 825500"/>
              <a:gd name="connsiteX26" fmla="*/ 787400 w 787400"/>
              <a:gd name="connsiteY26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82600 w 787400"/>
              <a:gd name="connsiteY2" fmla="*/ 107950 h 825500"/>
              <a:gd name="connsiteX3" fmla="*/ 482600 w 787400"/>
              <a:gd name="connsiteY3" fmla="*/ 168275 h 825500"/>
              <a:gd name="connsiteX4" fmla="*/ 485775 w 787400"/>
              <a:gd name="connsiteY4" fmla="*/ 200025 h 825500"/>
              <a:gd name="connsiteX5" fmla="*/ 492125 w 787400"/>
              <a:gd name="connsiteY5" fmla="*/ 209550 h 825500"/>
              <a:gd name="connsiteX6" fmla="*/ 495300 w 787400"/>
              <a:gd name="connsiteY6" fmla="*/ 219075 h 825500"/>
              <a:gd name="connsiteX7" fmla="*/ 498475 w 787400"/>
              <a:gd name="connsiteY7" fmla="*/ 304800 h 825500"/>
              <a:gd name="connsiteX8" fmla="*/ 508000 w 787400"/>
              <a:gd name="connsiteY8" fmla="*/ 327025 h 825500"/>
              <a:gd name="connsiteX9" fmla="*/ 514350 w 787400"/>
              <a:gd name="connsiteY9" fmla="*/ 355600 h 825500"/>
              <a:gd name="connsiteX10" fmla="*/ 517525 w 787400"/>
              <a:gd name="connsiteY10" fmla="*/ 396875 h 825500"/>
              <a:gd name="connsiteX11" fmla="*/ 527050 w 787400"/>
              <a:gd name="connsiteY11" fmla="*/ 403225 h 825500"/>
              <a:gd name="connsiteX12" fmla="*/ 730250 w 787400"/>
              <a:gd name="connsiteY12" fmla="*/ 406400 h 825500"/>
              <a:gd name="connsiteX13" fmla="*/ 736600 w 787400"/>
              <a:gd name="connsiteY13" fmla="*/ 514350 h 825500"/>
              <a:gd name="connsiteX14" fmla="*/ 749300 w 787400"/>
              <a:gd name="connsiteY14" fmla="*/ 517525 h 825500"/>
              <a:gd name="connsiteX15" fmla="*/ 749300 w 787400"/>
              <a:gd name="connsiteY15" fmla="*/ 574675 h 825500"/>
              <a:gd name="connsiteX16" fmla="*/ 752475 w 787400"/>
              <a:gd name="connsiteY16" fmla="*/ 609600 h 825500"/>
              <a:gd name="connsiteX17" fmla="*/ 755650 w 787400"/>
              <a:gd name="connsiteY17" fmla="*/ 619125 h 825500"/>
              <a:gd name="connsiteX18" fmla="*/ 765175 w 787400"/>
              <a:gd name="connsiteY18" fmla="*/ 622300 h 825500"/>
              <a:gd name="connsiteX19" fmla="*/ 774700 w 787400"/>
              <a:gd name="connsiteY19" fmla="*/ 631825 h 825500"/>
              <a:gd name="connsiteX20" fmla="*/ 777875 w 787400"/>
              <a:gd name="connsiteY20" fmla="*/ 641350 h 825500"/>
              <a:gd name="connsiteX21" fmla="*/ 781050 w 787400"/>
              <a:gd name="connsiteY21" fmla="*/ 682625 h 825500"/>
              <a:gd name="connsiteX22" fmla="*/ 787400 w 787400"/>
              <a:gd name="connsiteY22" fmla="*/ 708025 h 825500"/>
              <a:gd name="connsiteX23" fmla="*/ 781050 w 787400"/>
              <a:gd name="connsiteY23" fmla="*/ 730250 h 825500"/>
              <a:gd name="connsiteX24" fmla="*/ 774700 w 787400"/>
              <a:gd name="connsiteY24" fmla="*/ 755650 h 825500"/>
              <a:gd name="connsiteX25" fmla="*/ 777875 w 787400"/>
              <a:gd name="connsiteY25" fmla="*/ 815975 h 825500"/>
              <a:gd name="connsiteX26" fmla="*/ 787400 w 787400"/>
              <a:gd name="connsiteY26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82600 w 787400"/>
              <a:gd name="connsiteY2" fmla="*/ 107950 h 825500"/>
              <a:gd name="connsiteX3" fmla="*/ 482600 w 787400"/>
              <a:gd name="connsiteY3" fmla="*/ 168275 h 825500"/>
              <a:gd name="connsiteX4" fmla="*/ 485775 w 787400"/>
              <a:gd name="connsiteY4" fmla="*/ 200025 h 825500"/>
              <a:gd name="connsiteX5" fmla="*/ 492125 w 787400"/>
              <a:gd name="connsiteY5" fmla="*/ 209550 h 825500"/>
              <a:gd name="connsiteX6" fmla="*/ 495300 w 787400"/>
              <a:gd name="connsiteY6" fmla="*/ 219075 h 825500"/>
              <a:gd name="connsiteX7" fmla="*/ 498475 w 787400"/>
              <a:gd name="connsiteY7" fmla="*/ 304800 h 825500"/>
              <a:gd name="connsiteX8" fmla="*/ 508000 w 787400"/>
              <a:gd name="connsiteY8" fmla="*/ 327025 h 825500"/>
              <a:gd name="connsiteX9" fmla="*/ 514350 w 787400"/>
              <a:gd name="connsiteY9" fmla="*/ 355600 h 825500"/>
              <a:gd name="connsiteX10" fmla="*/ 517525 w 787400"/>
              <a:gd name="connsiteY10" fmla="*/ 396875 h 825500"/>
              <a:gd name="connsiteX11" fmla="*/ 527050 w 787400"/>
              <a:gd name="connsiteY11" fmla="*/ 403225 h 825500"/>
              <a:gd name="connsiteX12" fmla="*/ 730250 w 787400"/>
              <a:gd name="connsiteY12" fmla="*/ 406400 h 825500"/>
              <a:gd name="connsiteX13" fmla="*/ 736600 w 787400"/>
              <a:gd name="connsiteY13" fmla="*/ 514350 h 825500"/>
              <a:gd name="connsiteX14" fmla="*/ 749300 w 787400"/>
              <a:gd name="connsiteY14" fmla="*/ 517525 h 825500"/>
              <a:gd name="connsiteX15" fmla="*/ 749300 w 787400"/>
              <a:gd name="connsiteY15" fmla="*/ 574675 h 825500"/>
              <a:gd name="connsiteX16" fmla="*/ 752475 w 787400"/>
              <a:gd name="connsiteY16" fmla="*/ 609600 h 825500"/>
              <a:gd name="connsiteX17" fmla="*/ 755650 w 787400"/>
              <a:gd name="connsiteY17" fmla="*/ 619125 h 825500"/>
              <a:gd name="connsiteX18" fmla="*/ 765175 w 787400"/>
              <a:gd name="connsiteY18" fmla="*/ 622300 h 825500"/>
              <a:gd name="connsiteX19" fmla="*/ 774700 w 787400"/>
              <a:gd name="connsiteY19" fmla="*/ 631825 h 825500"/>
              <a:gd name="connsiteX20" fmla="*/ 777875 w 787400"/>
              <a:gd name="connsiteY20" fmla="*/ 641350 h 825500"/>
              <a:gd name="connsiteX21" fmla="*/ 781050 w 787400"/>
              <a:gd name="connsiteY21" fmla="*/ 682625 h 825500"/>
              <a:gd name="connsiteX22" fmla="*/ 787400 w 787400"/>
              <a:gd name="connsiteY22" fmla="*/ 708025 h 825500"/>
              <a:gd name="connsiteX23" fmla="*/ 781050 w 787400"/>
              <a:gd name="connsiteY23" fmla="*/ 730250 h 825500"/>
              <a:gd name="connsiteX24" fmla="*/ 774700 w 787400"/>
              <a:gd name="connsiteY24" fmla="*/ 755650 h 825500"/>
              <a:gd name="connsiteX25" fmla="*/ 777875 w 787400"/>
              <a:gd name="connsiteY25" fmla="*/ 815975 h 825500"/>
              <a:gd name="connsiteX26" fmla="*/ 787400 w 787400"/>
              <a:gd name="connsiteY26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03225 w 787400"/>
              <a:gd name="connsiteY2" fmla="*/ 11430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17525 w 787400"/>
              <a:gd name="connsiteY11" fmla="*/ 396875 h 825500"/>
              <a:gd name="connsiteX12" fmla="*/ 527050 w 787400"/>
              <a:gd name="connsiteY12" fmla="*/ 403225 h 825500"/>
              <a:gd name="connsiteX13" fmla="*/ 730250 w 787400"/>
              <a:gd name="connsiteY13" fmla="*/ 406400 h 825500"/>
              <a:gd name="connsiteX14" fmla="*/ 736600 w 787400"/>
              <a:gd name="connsiteY14" fmla="*/ 514350 h 825500"/>
              <a:gd name="connsiteX15" fmla="*/ 749300 w 787400"/>
              <a:gd name="connsiteY15" fmla="*/ 517525 h 825500"/>
              <a:gd name="connsiteX16" fmla="*/ 749300 w 787400"/>
              <a:gd name="connsiteY16" fmla="*/ 574675 h 825500"/>
              <a:gd name="connsiteX17" fmla="*/ 752475 w 787400"/>
              <a:gd name="connsiteY17" fmla="*/ 609600 h 825500"/>
              <a:gd name="connsiteX18" fmla="*/ 755650 w 787400"/>
              <a:gd name="connsiteY18" fmla="*/ 619125 h 825500"/>
              <a:gd name="connsiteX19" fmla="*/ 765175 w 787400"/>
              <a:gd name="connsiteY19" fmla="*/ 622300 h 825500"/>
              <a:gd name="connsiteX20" fmla="*/ 774700 w 787400"/>
              <a:gd name="connsiteY20" fmla="*/ 631825 h 825500"/>
              <a:gd name="connsiteX21" fmla="*/ 777875 w 787400"/>
              <a:gd name="connsiteY21" fmla="*/ 641350 h 825500"/>
              <a:gd name="connsiteX22" fmla="*/ 781050 w 787400"/>
              <a:gd name="connsiteY22" fmla="*/ 682625 h 825500"/>
              <a:gd name="connsiteX23" fmla="*/ 787400 w 787400"/>
              <a:gd name="connsiteY23" fmla="*/ 708025 h 825500"/>
              <a:gd name="connsiteX24" fmla="*/ 781050 w 787400"/>
              <a:gd name="connsiteY24" fmla="*/ 730250 h 825500"/>
              <a:gd name="connsiteX25" fmla="*/ 774700 w 787400"/>
              <a:gd name="connsiteY25" fmla="*/ 755650 h 825500"/>
              <a:gd name="connsiteX26" fmla="*/ 777875 w 787400"/>
              <a:gd name="connsiteY26" fmla="*/ 815975 h 825500"/>
              <a:gd name="connsiteX27" fmla="*/ 787400 w 787400"/>
              <a:gd name="connsiteY27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03225 w 787400"/>
              <a:gd name="connsiteY2" fmla="*/ 11430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17525 w 787400"/>
              <a:gd name="connsiteY11" fmla="*/ 396875 h 825500"/>
              <a:gd name="connsiteX12" fmla="*/ 527050 w 787400"/>
              <a:gd name="connsiteY12" fmla="*/ 403225 h 825500"/>
              <a:gd name="connsiteX13" fmla="*/ 730250 w 787400"/>
              <a:gd name="connsiteY13" fmla="*/ 406400 h 825500"/>
              <a:gd name="connsiteX14" fmla="*/ 736600 w 787400"/>
              <a:gd name="connsiteY14" fmla="*/ 514350 h 825500"/>
              <a:gd name="connsiteX15" fmla="*/ 749300 w 787400"/>
              <a:gd name="connsiteY15" fmla="*/ 517525 h 825500"/>
              <a:gd name="connsiteX16" fmla="*/ 749300 w 787400"/>
              <a:gd name="connsiteY16" fmla="*/ 574675 h 825500"/>
              <a:gd name="connsiteX17" fmla="*/ 752475 w 787400"/>
              <a:gd name="connsiteY17" fmla="*/ 609600 h 825500"/>
              <a:gd name="connsiteX18" fmla="*/ 755650 w 787400"/>
              <a:gd name="connsiteY18" fmla="*/ 619125 h 825500"/>
              <a:gd name="connsiteX19" fmla="*/ 765175 w 787400"/>
              <a:gd name="connsiteY19" fmla="*/ 622300 h 825500"/>
              <a:gd name="connsiteX20" fmla="*/ 774700 w 787400"/>
              <a:gd name="connsiteY20" fmla="*/ 631825 h 825500"/>
              <a:gd name="connsiteX21" fmla="*/ 777875 w 787400"/>
              <a:gd name="connsiteY21" fmla="*/ 641350 h 825500"/>
              <a:gd name="connsiteX22" fmla="*/ 781050 w 787400"/>
              <a:gd name="connsiteY22" fmla="*/ 682625 h 825500"/>
              <a:gd name="connsiteX23" fmla="*/ 787400 w 787400"/>
              <a:gd name="connsiteY23" fmla="*/ 708025 h 825500"/>
              <a:gd name="connsiteX24" fmla="*/ 781050 w 787400"/>
              <a:gd name="connsiteY24" fmla="*/ 730250 h 825500"/>
              <a:gd name="connsiteX25" fmla="*/ 774700 w 787400"/>
              <a:gd name="connsiteY25" fmla="*/ 755650 h 825500"/>
              <a:gd name="connsiteX26" fmla="*/ 777875 w 787400"/>
              <a:gd name="connsiteY26" fmla="*/ 815975 h 825500"/>
              <a:gd name="connsiteX27" fmla="*/ 787400 w 787400"/>
              <a:gd name="connsiteY27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03225 w 787400"/>
              <a:gd name="connsiteY2" fmla="*/ 11430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17525 w 787400"/>
              <a:gd name="connsiteY11" fmla="*/ 396875 h 825500"/>
              <a:gd name="connsiteX12" fmla="*/ 527050 w 787400"/>
              <a:gd name="connsiteY12" fmla="*/ 403225 h 825500"/>
              <a:gd name="connsiteX13" fmla="*/ 730250 w 787400"/>
              <a:gd name="connsiteY13" fmla="*/ 406400 h 825500"/>
              <a:gd name="connsiteX14" fmla="*/ 736600 w 787400"/>
              <a:gd name="connsiteY14" fmla="*/ 514350 h 825500"/>
              <a:gd name="connsiteX15" fmla="*/ 749300 w 787400"/>
              <a:gd name="connsiteY15" fmla="*/ 517525 h 825500"/>
              <a:gd name="connsiteX16" fmla="*/ 749300 w 787400"/>
              <a:gd name="connsiteY16" fmla="*/ 574675 h 825500"/>
              <a:gd name="connsiteX17" fmla="*/ 752475 w 787400"/>
              <a:gd name="connsiteY17" fmla="*/ 609600 h 825500"/>
              <a:gd name="connsiteX18" fmla="*/ 755650 w 787400"/>
              <a:gd name="connsiteY18" fmla="*/ 619125 h 825500"/>
              <a:gd name="connsiteX19" fmla="*/ 765175 w 787400"/>
              <a:gd name="connsiteY19" fmla="*/ 622300 h 825500"/>
              <a:gd name="connsiteX20" fmla="*/ 774700 w 787400"/>
              <a:gd name="connsiteY20" fmla="*/ 631825 h 825500"/>
              <a:gd name="connsiteX21" fmla="*/ 777875 w 787400"/>
              <a:gd name="connsiteY21" fmla="*/ 641350 h 825500"/>
              <a:gd name="connsiteX22" fmla="*/ 781050 w 787400"/>
              <a:gd name="connsiteY22" fmla="*/ 682625 h 825500"/>
              <a:gd name="connsiteX23" fmla="*/ 787400 w 787400"/>
              <a:gd name="connsiteY23" fmla="*/ 708025 h 825500"/>
              <a:gd name="connsiteX24" fmla="*/ 781050 w 787400"/>
              <a:gd name="connsiteY24" fmla="*/ 730250 h 825500"/>
              <a:gd name="connsiteX25" fmla="*/ 774700 w 787400"/>
              <a:gd name="connsiteY25" fmla="*/ 755650 h 825500"/>
              <a:gd name="connsiteX26" fmla="*/ 777875 w 787400"/>
              <a:gd name="connsiteY26" fmla="*/ 815975 h 825500"/>
              <a:gd name="connsiteX27" fmla="*/ 787400 w 787400"/>
              <a:gd name="connsiteY27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17525 w 787400"/>
              <a:gd name="connsiteY11" fmla="*/ 396875 h 825500"/>
              <a:gd name="connsiteX12" fmla="*/ 527050 w 787400"/>
              <a:gd name="connsiteY12" fmla="*/ 403225 h 825500"/>
              <a:gd name="connsiteX13" fmla="*/ 730250 w 787400"/>
              <a:gd name="connsiteY13" fmla="*/ 406400 h 825500"/>
              <a:gd name="connsiteX14" fmla="*/ 736600 w 787400"/>
              <a:gd name="connsiteY14" fmla="*/ 514350 h 825500"/>
              <a:gd name="connsiteX15" fmla="*/ 749300 w 787400"/>
              <a:gd name="connsiteY15" fmla="*/ 517525 h 825500"/>
              <a:gd name="connsiteX16" fmla="*/ 749300 w 787400"/>
              <a:gd name="connsiteY16" fmla="*/ 574675 h 825500"/>
              <a:gd name="connsiteX17" fmla="*/ 752475 w 787400"/>
              <a:gd name="connsiteY17" fmla="*/ 609600 h 825500"/>
              <a:gd name="connsiteX18" fmla="*/ 755650 w 787400"/>
              <a:gd name="connsiteY18" fmla="*/ 619125 h 825500"/>
              <a:gd name="connsiteX19" fmla="*/ 765175 w 787400"/>
              <a:gd name="connsiteY19" fmla="*/ 622300 h 825500"/>
              <a:gd name="connsiteX20" fmla="*/ 774700 w 787400"/>
              <a:gd name="connsiteY20" fmla="*/ 631825 h 825500"/>
              <a:gd name="connsiteX21" fmla="*/ 777875 w 787400"/>
              <a:gd name="connsiteY21" fmla="*/ 641350 h 825500"/>
              <a:gd name="connsiteX22" fmla="*/ 781050 w 787400"/>
              <a:gd name="connsiteY22" fmla="*/ 682625 h 825500"/>
              <a:gd name="connsiteX23" fmla="*/ 787400 w 787400"/>
              <a:gd name="connsiteY23" fmla="*/ 708025 h 825500"/>
              <a:gd name="connsiteX24" fmla="*/ 781050 w 787400"/>
              <a:gd name="connsiteY24" fmla="*/ 730250 h 825500"/>
              <a:gd name="connsiteX25" fmla="*/ 774700 w 787400"/>
              <a:gd name="connsiteY25" fmla="*/ 755650 h 825500"/>
              <a:gd name="connsiteX26" fmla="*/ 777875 w 787400"/>
              <a:gd name="connsiteY26" fmla="*/ 815975 h 825500"/>
              <a:gd name="connsiteX27" fmla="*/ 787400 w 787400"/>
              <a:gd name="connsiteY27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17525 w 787400"/>
              <a:gd name="connsiteY11" fmla="*/ 396875 h 825500"/>
              <a:gd name="connsiteX12" fmla="*/ 527050 w 787400"/>
              <a:gd name="connsiteY12" fmla="*/ 403225 h 825500"/>
              <a:gd name="connsiteX13" fmla="*/ 730250 w 787400"/>
              <a:gd name="connsiteY13" fmla="*/ 406400 h 825500"/>
              <a:gd name="connsiteX14" fmla="*/ 736600 w 787400"/>
              <a:gd name="connsiteY14" fmla="*/ 514350 h 825500"/>
              <a:gd name="connsiteX15" fmla="*/ 749300 w 787400"/>
              <a:gd name="connsiteY15" fmla="*/ 517525 h 825500"/>
              <a:gd name="connsiteX16" fmla="*/ 749300 w 787400"/>
              <a:gd name="connsiteY16" fmla="*/ 574675 h 825500"/>
              <a:gd name="connsiteX17" fmla="*/ 752475 w 787400"/>
              <a:gd name="connsiteY17" fmla="*/ 609600 h 825500"/>
              <a:gd name="connsiteX18" fmla="*/ 755650 w 787400"/>
              <a:gd name="connsiteY18" fmla="*/ 619125 h 825500"/>
              <a:gd name="connsiteX19" fmla="*/ 765175 w 787400"/>
              <a:gd name="connsiteY19" fmla="*/ 622300 h 825500"/>
              <a:gd name="connsiteX20" fmla="*/ 774700 w 787400"/>
              <a:gd name="connsiteY20" fmla="*/ 631825 h 825500"/>
              <a:gd name="connsiteX21" fmla="*/ 777875 w 787400"/>
              <a:gd name="connsiteY21" fmla="*/ 641350 h 825500"/>
              <a:gd name="connsiteX22" fmla="*/ 781050 w 787400"/>
              <a:gd name="connsiteY22" fmla="*/ 682625 h 825500"/>
              <a:gd name="connsiteX23" fmla="*/ 787400 w 787400"/>
              <a:gd name="connsiteY23" fmla="*/ 708025 h 825500"/>
              <a:gd name="connsiteX24" fmla="*/ 781050 w 787400"/>
              <a:gd name="connsiteY24" fmla="*/ 730250 h 825500"/>
              <a:gd name="connsiteX25" fmla="*/ 774700 w 787400"/>
              <a:gd name="connsiteY25" fmla="*/ 755650 h 825500"/>
              <a:gd name="connsiteX26" fmla="*/ 777875 w 787400"/>
              <a:gd name="connsiteY26" fmla="*/ 815975 h 825500"/>
              <a:gd name="connsiteX27" fmla="*/ 787400 w 787400"/>
              <a:gd name="connsiteY27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17525 w 787400"/>
              <a:gd name="connsiteY11" fmla="*/ 396875 h 825500"/>
              <a:gd name="connsiteX12" fmla="*/ 527050 w 787400"/>
              <a:gd name="connsiteY12" fmla="*/ 403225 h 825500"/>
              <a:gd name="connsiteX13" fmla="*/ 730250 w 787400"/>
              <a:gd name="connsiteY13" fmla="*/ 406400 h 825500"/>
              <a:gd name="connsiteX14" fmla="*/ 736600 w 787400"/>
              <a:gd name="connsiteY14" fmla="*/ 514350 h 825500"/>
              <a:gd name="connsiteX15" fmla="*/ 749300 w 787400"/>
              <a:gd name="connsiteY15" fmla="*/ 517525 h 825500"/>
              <a:gd name="connsiteX16" fmla="*/ 749300 w 787400"/>
              <a:gd name="connsiteY16" fmla="*/ 574675 h 825500"/>
              <a:gd name="connsiteX17" fmla="*/ 752475 w 787400"/>
              <a:gd name="connsiteY17" fmla="*/ 609600 h 825500"/>
              <a:gd name="connsiteX18" fmla="*/ 755650 w 787400"/>
              <a:gd name="connsiteY18" fmla="*/ 619125 h 825500"/>
              <a:gd name="connsiteX19" fmla="*/ 765175 w 787400"/>
              <a:gd name="connsiteY19" fmla="*/ 622300 h 825500"/>
              <a:gd name="connsiteX20" fmla="*/ 774700 w 787400"/>
              <a:gd name="connsiteY20" fmla="*/ 631825 h 825500"/>
              <a:gd name="connsiteX21" fmla="*/ 777875 w 787400"/>
              <a:gd name="connsiteY21" fmla="*/ 641350 h 825500"/>
              <a:gd name="connsiteX22" fmla="*/ 781050 w 787400"/>
              <a:gd name="connsiteY22" fmla="*/ 682625 h 825500"/>
              <a:gd name="connsiteX23" fmla="*/ 787400 w 787400"/>
              <a:gd name="connsiteY23" fmla="*/ 708025 h 825500"/>
              <a:gd name="connsiteX24" fmla="*/ 781050 w 787400"/>
              <a:gd name="connsiteY24" fmla="*/ 730250 h 825500"/>
              <a:gd name="connsiteX25" fmla="*/ 774700 w 787400"/>
              <a:gd name="connsiteY25" fmla="*/ 755650 h 825500"/>
              <a:gd name="connsiteX26" fmla="*/ 777875 w 787400"/>
              <a:gd name="connsiteY26" fmla="*/ 815975 h 825500"/>
              <a:gd name="connsiteX27" fmla="*/ 787400 w 787400"/>
              <a:gd name="connsiteY27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17525 w 787400"/>
              <a:gd name="connsiteY11" fmla="*/ 396875 h 825500"/>
              <a:gd name="connsiteX12" fmla="*/ 730250 w 787400"/>
              <a:gd name="connsiteY12" fmla="*/ 406400 h 825500"/>
              <a:gd name="connsiteX13" fmla="*/ 736600 w 787400"/>
              <a:gd name="connsiteY13" fmla="*/ 514350 h 825500"/>
              <a:gd name="connsiteX14" fmla="*/ 749300 w 787400"/>
              <a:gd name="connsiteY14" fmla="*/ 517525 h 825500"/>
              <a:gd name="connsiteX15" fmla="*/ 749300 w 787400"/>
              <a:gd name="connsiteY15" fmla="*/ 574675 h 825500"/>
              <a:gd name="connsiteX16" fmla="*/ 752475 w 787400"/>
              <a:gd name="connsiteY16" fmla="*/ 609600 h 825500"/>
              <a:gd name="connsiteX17" fmla="*/ 755650 w 787400"/>
              <a:gd name="connsiteY17" fmla="*/ 619125 h 825500"/>
              <a:gd name="connsiteX18" fmla="*/ 765175 w 787400"/>
              <a:gd name="connsiteY18" fmla="*/ 622300 h 825500"/>
              <a:gd name="connsiteX19" fmla="*/ 774700 w 787400"/>
              <a:gd name="connsiteY19" fmla="*/ 631825 h 825500"/>
              <a:gd name="connsiteX20" fmla="*/ 777875 w 787400"/>
              <a:gd name="connsiteY20" fmla="*/ 641350 h 825500"/>
              <a:gd name="connsiteX21" fmla="*/ 781050 w 787400"/>
              <a:gd name="connsiteY21" fmla="*/ 682625 h 825500"/>
              <a:gd name="connsiteX22" fmla="*/ 787400 w 787400"/>
              <a:gd name="connsiteY22" fmla="*/ 708025 h 825500"/>
              <a:gd name="connsiteX23" fmla="*/ 781050 w 787400"/>
              <a:gd name="connsiteY23" fmla="*/ 730250 h 825500"/>
              <a:gd name="connsiteX24" fmla="*/ 774700 w 787400"/>
              <a:gd name="connsiteY24" fmla="*/ 755650 h 825500"/>
              <a:gd name="connsiteX25" fmla="*/ 777875 w 787400"/>
              <a:gd name="connsiteY25" fmla="*/ 815975 h 825500"/>
              <a:gd name="connsiteX26" fmla="*/ 787400 w 787400"/>
              <a:gd name="connsiteY26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17525 w 787400"/>
              <a:gd name="connsiteY11" fmla="*/ 396875 h 825500"/>
              <a:gd name="connsiteX12" fmla="*/ 730250 w 787400"/>
              <a:gd name="connsiteY12" fmla="*/ 406400 h 825500"/>
              <a:gd name="connsiteX13" fmla="*/ 736600 w 787400"/>
              <a:gd name="connsiteY13" fmla="*/ 514350 h 825500"/>
              <a:gd name="connsiteX14" fmla="*/ 749300 w 787400"/>
              <a:gd name="connsiteY14" fmla="*/ 517525 h 825500"/>
              <a:gd name="connsiteX15" fmla="*/ 749300 w 787400"/>
              <a:gd name="connsiteY15" fmla="*/ 574675 h 825500"/>
              <a:gd name="connsiteX16" fmla="*/ 752475 w 787400"/>
              <a:gd name="connsiteY16" fmla="*/ 609600 h 825500"/>
              <a:gd name="connsiteX17" fmla="*/ 755650 w 787400"/>
              <a:gd name="connsiteY17" fmla="*/ 619125 h 825500"/>
              <a:gd name="connsiteX18" fmla="*/ 765175 w 787400"/>
              <a:gd name="connsiteY18" fmla="*/ 622300 h 825500"/>
              <a:gd name="connsiteX19" fmla="*/ 774700 w 787400"/>
              <a:gd name="connsiteY19" fmla="*/ 631825 h 825500"/>
              <a:gd name="connsiteX20" fmla="*/ 777875 w 787400"/>
              <a:gd name="connsiteY20" fmla="*/ 641350 h 825500"/>
              <a:gd name="connsiteX21" fmla="*/ 781050 w 787400"/>
              <a:gd name="connsiteY21" fmla="*/ 682625 h 825500"/>
              <a:gd name="connsiteX22" fmla="*/ 787400 w 787400"/>
              <a:gd name="connsiteY22" fmla="*/ 708025 h 825500"/>
              <a:gd name="connsiteX23" fmla="*/ 781050 w 787400"/>
              <a:gd name="connsiteY23" fmla="*/ 730250 h 825500"/>
              <a:gd name="connsiteX24" fmla="*/ 774700 w 787400"/>
              <a:gd name="connsiteY24" fmla="*/ 755650 h 825500"/>
              <a:gd name="connsiteX25" fmla="*/ 777875 w 787400"/>
              <a:gd name="connsiteY25" fmla="*/ 815975 h 825500"/>
              <a:gd name="connsiteX26" fmla="*/ 787400 w 787400"/>
              <a:gd name="connsiteY26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08000 w 787400"/>
              <a:gd name="connsiteY11" fmla="*/ 403225 h 825500"/>
              <a:gd name="connsiteX12" fmla="*/ 730250 w 787400"/>
              <a:gd name="connsiteY12" fmla="*/ 406400 h 825500"/>
              <a:gd name="connsiteX13" fmla="*/ 736600 w 787400"/>
              <a:gd name="connsiteY13" fmla="*/ 514350 h 825500"/>
              <a:gd name="connsiteX14" fmla="*/ 749300 w 787400"/>
              <a:gd name="connsiteY14" fmla="*/ 517525 h 825500"/>
              <a:gd name="connsiteX15" fmla="*/ 749300 w 787400"/>
              <a:gd name="connsiteY15" fmla="*/ 574675 h 825500"/>
              <a:gd name="connsiteX16" fmla="*/ 752475 w 787400"/>
              <a:gd name="connsiteY16" fmla="*/ 609600 h 825500"/>
              <a:gd name="connsiteX17" fmla="*/ 755650 w 787400"/>
              <a:gd name="connsiteY17" fmla="*/ 619125 h 825500"/>
              <a:gd name="connsiteX18" fmla="*/ 765175 w 787400"/>
              <a:gd name="connsiteY18" fmla="*/ 622300 h 825500"/>
              <a:gd name="connsiteX19" fmla="*/ 774700 w 787400"/>
              <a:gd name="connsiteY19" fmla="*/ 631825 h 825500"/>
              <a:gd name="connsiteX20" fmla="*/ 777875 w 787400"/>
              <a:gd name="connsiteY20" fmla="*/ 641350 h 825500"/>
              <a:gd name="connsiteX21" fmla="*/ 781050 w 787400"/>
              <a:gd name="connsiteY21" fmla="*/ 682625 h 825500"/>
              <a:gd name="connsiteX22" fmla="*/ 787400 w 787400"/>
              <a:gd name="connsiteY22" fmla="*/ 708025 h 825500"/>
              <a:gd name="connsiteX23" fmla="*/ 781050 w 787400"/>
              <a:gd name="connsiteY23" fmla="*/ 730250 h 825500"/>
              <a:gd name="connsiteX24" fmla="*/ 774700 w 787400"/>
              <a:gd name="connsiteY24" fmla="*/ 755650 h 825500"/>
              <a:gd name="connsiteX25" fmla="*/ 777875 w 787400"/>
              <a:gd name="connsiteY25" fmla="*/ 815975 h 825500"/>
              <a:gd name="connsiteX26" fmla="*/ 787400 w 787400"/>
              <a:gd name="connsiteY26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08000 w 787400"/>
              <a:gd name="connsiteY11" fmla="*/ 403225 h 825500"/>
              <a:gd name="connsiteX12" fmla="*/ 730250 w 787400"/>
              <a:gd name="connsiteY12" fmla="*/ 406400 h 825500"/>
              <a:gd name="connsiteX13" fmla="*/ 736600 w 787400"/>
              <a:gd name="connsiteY13" fmla="*/ 514350 h 825500"/>
              <a:gd name="connsiteX14" fmla="*/ 749300 w 787400"/>
              <a:gd name="connsiteY14" fmla="*/ 517525 h 825500"/>
              <a:gd name="connsiteX15" fmla="*/ 749300 w 787400"/>
              <a:gd name="connsiteY15" fmla="*/ 574675 h 825500"/>
              <a:gd name="connsiteX16" fmla="*/ 752475 w 787400"/>
              <a:gd name="connsiteY16" fmla="*/ 609600 h 825500"/>
              <a:gd name="connsiteX17" fmla="*/ 755650 w 787400"/>
              <a:gd name="connsiteY17" fmla="*/ 619125 h 825500"/>
              <a:gd name="connsiteX18" fmla="*/ 765175 w 787400"/>
              <a:gd name="connsiteY18" fmla="*/ 622300 h 825500"/>
              <a:gd name="connsiteX19" fmla="*/ 774700 w 787400"/>
              <a:gd name="connsiteY19" fmla="*/ 631825 h 825500"/>
              <a:gd name="connsiteX20" fmla="*/ 777875 w 787400"/>
              <a:gd name="connsiteY20" fmla="*/ 641350 h 825500"/>
              <a:gd name="connsiteX21" fmla="*/ 781050 w 787400"/>
              <a:gd name="connsiteY21" fmla="*/ 682625 h 825500"/>
              <a:gd name="connsiteX22" fmla="*/ 787400 w 787400"/>
              <a:gd name="connsiteY22" fmla="*/ 708025 h 825500"/>
              <a:gd name="connsiteX23" fmla="*/ 781050 w 787400"/>
              <a:gd name="connsiteY23" fmla="*/ 730250 h 825500"/>
              <a:gd name="connsiteX24" fmla="*/ 774700 w 787400"/>
              <a:gd name="connsiteY24" fmla="*/ 755650 h 825500"/>
              <a:gd name="connsiteX25" fmla="*/ 777875 w 787400"/>
              <a:gd name="connsiteY25" fmla="*/ 815975 h 825500"/>
              <a:gd name="connsiteX26" fmla="*/ 787400 w 787400"/>
              <a:gd name="connsiteY26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08000 w 787400"/>
              <a:gd name="connsiteY11" fmla="*/ 403225 h 825500"/>
              <a:gd name="connsiteX12" fmla="*/ 730250 w 787400"/>
              <a:gd name="connsiteY12" fmla="*/ 406400 h 825500"/>
              <a:gd name="connsiteX13" fmla="*/ 736600 w 787400"/>
              <a:gd name="connsiteY13" fmla="*/ 514350 h 825500"/>
              <a:gd name="connsiteX14" fmla="*/ 749300 w 787400"/>
              <a:gd name="connsiteY14" fmla="*/ 517525 h 825500"/>
              <a:gd name="connsiteX15" fmla="*/ 749300 w 787400"/>
              <a:gd name="connsiteY15" fmla="*/ 574675 h 825500"/>
              <a:gd name="connsiteX16" fmla="*/ 752475 w 787400"/>
              <a:gd name="connsiteY16" fmla="*/ 609600 h 825500"/>
              <a:gd name="connsiteX17" fmla="*/ 755650 w 787400"/>
              <a:gd name="connsiteY17" fmla="*/ 619125 h 825500"/>
              <a:gd name="connsiteX18" fmla="*/ 765175 w 787400"/>
              <a:gd name="connsiteY18" fmla="*/ 622300 h 825500"/>
              <a:gd name="connsiteX19" fmla="*/ 774700 w 787400"/>
              <a:gd name="connsiteY19" fmla="*/ 631825 h 825500"/>
              <a:gd name="connsiteX20" fmla="*/ 777875 w 787400"/>
              <a:gd name="connsiteY20" fmla="*/ 641350 h 825500"/>
              <a:gd name="connsiteX21" fmla="*/ 781050 w 787400"/>
              <a:gd name="connsiteY21" fmla="*/ 682625 h 825500"/>
              <a:gd name="connsiteX22" fmla="*/ 787400 w 787400"/>
              <a:gd name="connsiteY22" fmla="*/ 708025 h 825500"/>
              <a:gd name="connsiteX23" fmla="*/ 781050 w 787400"/>
              <a:gd name="connsiteY23" fmla="*/ 730250 h 825500"/>
              <a:gd name="connsiteX24" fmla="*/ 774700 w 787400"/>
              <a:gd name="connsiteY24" fmla="*/ 755650 h 825500"/>
              <a:gd name="connsiteX25" fmla="*/ 777875 w 787400"/>
              <a:gd name="connsiteY25" fmla="*/ 815975 h 825500"/>
              <a:gd name="connsiteX26" fmla="*/ 787400 w 787400"/>
              <a:gd name="connsiteY26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08000 w 787400"/>
              <a:gd name="connsiteY11" fmla="*/ 403225 h 825500"/>
              <a:gd name="connsiteX12" fmla="*/ 730250 w 787400"/>
              <a:gd name="connsiteY12" fmla="*/ 406400 h 825500"/>
              <a:gd name="connsiteX13" fmla="*/ 736600 w 787400"/>
              <a:gd name="connsiteY13" fmla="*/ 514350 h 825500"/>
              <a:gd name="connsiteX14" fmla="*/ 749300 w 787400"/>
              <a:gd name="connsiteY14" fmla="*/ 517525 h 825500"/>
              <a:gd name="connsiteX15" fmla="*/ 749300 w 787400"/>
              <a:gd name="connsiteY15" fmla="*/ 574675 h 825500"/>
              <a:gd name="connsiteX16" fmla="*/ 752475 w 787400"/>
              <a:gd name="connsiteY16" fmla="*/ 609600 h 825500"/>
              <a:gd name="connsiteX17" fmla="*/ 755650 w 787400"/>
              <a:gd name="connsiteY17" fmla="*/ 619125 h 825500"/>
              <a:gd name="connsiteX18" fmla="*/ 765175 w 787400"/>
              <a:gd name="connsiteY18" fmla="*/ 622300 h 825500"/>
              <a:gd name="connsiteX19" fmla="*/ 774700 w 787400"/>
              <a:gd name="connsiteY19" fmla="*/ 631825 h 825500"/>
              <a:gd name="connsiteX20" fmla="*/ 777875 w 787400"/>
              <a:gd name="connsiteY20" fmla="*/ 641350 h 825500"/>
              <a:gd name="connsiteX21" fmla="*/ 781050 w 787400"/>
              <a:gd name="connsiteY21" fmla="*/ 682625 h 825500"/>
              <a:gd name="connsiteX22" fmla="*/ 787400 w 787400"/>
              <a:gd name="connsiteY22" fmla="*/ 708025 h 825500"/>
              <a:gd name="connsiteX23" fmla="*/ 781050 w 787400"/>
              <a:gd name="connsiteY23" fmla="*/ 730250 h 825500"/>
              <a:gd name="connsiteX24" fmla="*/ 774700 w 787400"/>
              <a:gd name="connsiteY24" fmla="*/ 755650 h 825500"/>
              <a:gd name="connsiteX25" fmla="*/ 777875 w 787400"/>
              <a:gd name="connsiteY25" fmla="*/ 815975 h 825500"/>
              <a:gd name="connsiteX26" fmla="*/ 787400 w 787400"/>
              <a:gd name="connsiteY26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219075 h 825500"/>
              <a:gd name="connsiteX8" fmla="*/ 498475 w 787400"/>
              <a:gd name="connsiteY8" fmla="*/ 304800 h 825500"/>
              <a:gd name="connsiteX9" fmla="*/ 508000 w 787400"/>
              <a:gd name="connsiteY9" fmla="*/ 327025 h 825500"/>
              <a:gd name="connsiteX10" fmla="*/ 514350 w 787400"/>
              <a:gd name="connsiteY10" fmla="*/ 355600 h 825500"/>
              <a:gd name="connsiteX11" fmla="*/ 508000 w 787400"/>
              <a:gd name="connsiteY11" fmla="*/ 403225 h 825500"/>
              <a:gd name="connsiteX12" fmla="*/ 730250 w 787400"/>
              <a:gd name="connsiteY12" fmla="*/ 406400 h 825500"/>
              <a:gd name="connsiteX13" fmla="*/ 736600 w 787400"/>
              <a:gd name="connsiteY13" fmla="*/ 514350 h 825500"/>
              <a:gd name="connsiteX14" fmla="*/ 749300 w 787400"/>
              <a:gd name="connsiteY14" fmla="*/ 517525 h 825500"/>
              <a:gd name="connsiteX15" fmla="*/ 749300 w 787400"/>
              <a:gd name="connsiteY15" fmla="*/ 574675 h 825500"/>
              <a:gd name="connsiteX16" fmla="*/ 752475 w 787400"/>
              <a:gd name="connsiteY16" fmla="*/ 609600 h 825500"/>
              <a:gd name="connsiteX17" fmla="*/ 755650 w 787400"/>
              <a:gd name="connsiteY17" fmla="*/ 619125 h 825500"/>
              <a:gd name="connsiteX18" fmla="*/ 765175 w 787400"/>
              <a:gd name="connsiteY18" fmla="*/ 622300 h 825500"/>
              <a:gd name="connsiteX19" fmla="*/ 774700 w 787400"/>
              <a:gd name="connsiteY19" fmla="*/ 631825 h 825500"/>
              <a:gd name="connsiteX20" fmla="*/ 777875 w 787400"/>
              <a:gd name="connsiteY20" fmla="*/ 641350 h 825500"/>
              <a:gd name="connsiteX21" fmla="*/ 781050 w 787400"/>
              <a:gd name="connsiteY21" fmla="*/ 682625 h 825500"/>
              <a:gd name="connsiteX22" fmla="*/ 787400 w 787400"/>
              <a:gd name="connsiteY22" fmla="*/ 708025 h 825500"/>
              <a:gd name="connsiteX23" fmla="*/ 781050 w 787400"/>
              <a:gd name="connsiteY23" fmla="*/ 730250 h 825500"/>
              <a:gd name="connsiteX24" fmla="*/ 774700 w 787400"/>
              <a:gd name="connsiteY24" fmla="*/ 755650 h 825500"/>
              <a:gd name="connsiteX25" fmla="*/ 777875 w 787400"/>
              <a:gd name="connsiteY25" fmla="*/ 815975 h 825500"/>
              <a:gd name="connsiteX26" fmla="*/ 787400 w 787400"/>
              <a:gd name="connsiteY26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8475 w 787400"/>
              <a:gd name="connsiteY7" fmla="*/ 304800 h 825500"/>
              <a:gd name="connsiteX8" fmla="*/ 508000 w 787400"/>
              <a:gd name="connsiteY8" fmla="*/ 327025 h 825500"/>
              <a:gd name="connsiteX9" fmla="*/ 514350 w 787400"/>
              <a:gd name="connsiteY9" fmla="*/ 355600 h 825500"/>
              <a:gd name="connsiteX10" fmla="*/ 508000 w 787400"/>
              <a:gd name="connsiteY10" fmla="*/ 403225 h 825500"/>
              <a:gd name="connsiteX11" fmla="*/ 730250 w 787400"/>
              <a:gd name="connsiteY11" fmla="*/ 406400 h 825500"/>
              <a:gd name="connsiteX12" fmla="*/ 736600 w 787400"/>
              <a:gd name="connsiteY12" fmla="*/ 514350 h 825500"/>
              <a:gd name="connsiteX13" fmla="*/ 749300 w 787400"/>
              <a:gd name="connsiteY13" fmla="*/ 517525 h 825500"/>
              <a:gd name="connsiteX14" fmla="*/ 749300 w 787400"/>
              <a:gd name="connsiteY14" fmla="*/ 574675 h 825500"/>
              <a:gd name="connsiteX15" fmla="*/ 752475 w 787400"/>
              <a:gd name="connsiteY15" fmla="*/ 609600 h 825500"/>
              <a:gd name="connsiteX16" fmla="*/ 755650 w 787400"/>
              <a:gd name="connsiteY16" fmla="*/ 619125 h 825500"/>
              <a:gd name="connsiteX17" fmla="*/ 765175 w 787400"/>
              <a:gd name="connsiteY17" fmla="*/ 622300 h 825500"/>
              <a:gd name="connsiteX18" fmla="*/ 774700 w 787400"/>
              <a:gd name="connsiteY18" fmla="*/ 631825 h 825500"/>
              <a:gd name="connsiteX19" fmla="*/ 777875 w 787400"/>
              <a:gd name="connsiteY19" fmla="*/ 641350 h 825500"/>
              <a:gd name="connsiteX20" fmla="*/ 781050 w 787400"/>
              <a:gd name="connsiteY20" fmla="*/ 682625 h 825500"/>
              <a:gd name="connsiteX21" fmla="*/ 787400 w 787400"/>
              <a:gd name="connsiteY21" fmla="*/ 708025 h 825500"/>
              <a:gd name="connsiteX22" fmla="*/ 781050 w 787400"/>
              <a:gd name="connsiteY22" fmla="*/ 730250 h 825500"/>
              <a:gd name="connsiteX23" fmla="*/ 774700 w 787400"/>
              <a:gd name="connsiteY23" fmla="*/ 755650 h 825500"/>
              <a:gd name="connsiteX24" fmla="*/ 777875 w 787400"/>
              <a:gd name="connsiteY24" fmla="*/ 815975 h 825500"/>
              <a:gd name="connsiteX25" fmla="*/ 787400 w 787400"/>
              <a:gd name="connsiteY25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08000 w 787400"/>
              <a:gd name="connsiteY8" fmla="*/ 327025 h 825500"/>
              <a:gd name="connsiteX9" fmla="*/ 514350 w 787400"/>
              <a:gd name="connsiteY9" fmla="*/ 355600 h 825500"/>
              <a:gd name="connsiteX10" fmla="*/ 508000 w 787400"/>
              <a:gd name="connsiteY10" fmla="*/ 403225 h 825500"/>
              <a:gd name="connsiteX11" fmla="*/ 730250 w 787400"/>
              <a:gd name="connsiteY11" fmla="*/ 406400 h 825500"/>
              <a:gd name="connsiteX12" fmla="*/ 736600 w 787400"/>
              <a:gd name="connsiteY12" fmla="*/ 514350 h 825500"/>
              <a:gd name="connsiteX13" fmla="*/ 749300 w 787400"/>
              <a:gd name="connsiteY13" fmla="*/ 517525 h 825500"/>
              <a:gd name="connsiteX14" fmla="*/ 749300 w 787400"/>
              <a:gd name="connsiteY14" fmla="*/ 574675 h 825500"/>
              <a:gd name="connsiteX15" fmla="*/ 752475 w 787400"/>
              <a:gd name="connsiteY15" fmla="*/ 609600 h 825500"/>
              <a:gd name="connsiteX16" fmla="*/ 755650 w 787400"/>
              <a:gd name="connsiteY16" fmla="*/ 619125 h 825500"/>
              <a:gd name="connsiteX17" fmla="*/ 765175 w 787400"/>
              <a:gd name="connsiteY17" fmla="*/ 622300 h 825500"/>
              <a:gd name="connsiteX18" fmla="*/ 774700 w 787400"/>
              <a:gd name="connsiteY18" fmla="*/ 631825 h 825500"/>
              <a:gd name="connsiteX19" fmla="*/ 777875 w 787400"/>
              <a:gd name="connsiteY19" fmla="*/ 641350 h 825500"/>
              <a:gd name="connsiteX20" fmla="*/ 781050 w 787400"/>
              <a:gd name="connsiteY20" fmla="*/ 682625 h 825500"/>
              <a:gd name="connsiteX21" fmla="*/ 787400 w 787400"/>
              <a:gd name="connsiteY21" fmla="*/ 708025 h 825500"/>
              <a:gd name="connsiteX22" fmla="*/ 781050 w 787400"/>
              <a:gd name="connsiteY22" fmla="*/ 730250 h 825500"/>
              <a:gd name="connsiteX23" fmla="*/ 774700 w 787400"/>
              <a:gd name="connsiteY23" fmla="*/ 755650 h 825500"/>
              <a:gd name="connsiteX24" fmla="*/ 777875 w 787400"/>
              <a:gd name="connsiteY24" fmla="*/ 815975 h 825500"/>
              <a:gd name="connsiteX25" fmla="*/ 787400 w 787400"/>
              <a:gd name="connsiteY25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08000 w 787400"/>
              <a:gd name="connsiteY8" fmla="*/ 327025 h 825500"/>
              <a:gd name="connsiteX9" fmla="*/ 514350 w 787400"/>
              <a:gd name="connsiteY9" fmla="*/ 355600 h 825500"/>
              <a:gd name="connsiteX10" fmla="*/ 508000 w 787400"/>
              <a:gd name="connsiteY10" fmla="*/ 403225 h 825500"/>
              <a:gd name="connsiteX11" fmla="*/ 730250 w 787400"/>
              <a:gd name="connsiteY11" fmla="*/ 406400 h 825500"/>
              <a:gd name="connsiteX12" fmla="*/ 736600 w 787400"/>
              <a:gd name="connsiteY12" fmla="*/ 514350 h 825500"/>
              <a:gd name="connsiteX13" fmla="*/ 749300 w 787400"/>
              <a:gd name="connsiteY13" fmla="*/ 517525 h 825500"/>
              <a:gd name="connsiteX14" fmla="*/ 749300 w 787400"/>
              <a:gd name="connsiteY14" fmla="*/ 574675 h 825500"/>
              <a:gd name="connsiteX15" fmla="*/ 752475 w 787400"/>
              <a:gd name="connsiteY15" fmla="*/ 609600 h 825500"/>
              <a:gd name="connsiteX16" fmla="*/ 755650 w 787400"/>
              <a:gd name="connsiteY16" fmla="*/ 619125 h 825500"/>
              <a:gd name="connsiteX17" fmla="*/ 765175 w 787400"/>
              <a:gd name="connsiteY17" fmla="*/ 622300 h 825500"/>
              <a:gd name="connsiteX18" fmla="*/ 774700 w 787400"/>
              <a:gd name="connsiteY18" fmla="*/ 631825 h 825500"/>
              <a:gd name="connsiteX19" fmla="*/ 777875 w 787400"/>
              <a:gd name="connsiteY19" fmla="*/ 641350 h 825500"/>
              <a:gd name="connsiteX20" fmla="*/ 781050 w 787400"/>
              <a:gd name="connsiteY20" fmla="*/ 682625 h 825500"/>
              <a:gd name="connsiteX21" fmla="*/ 787400 w 787400"/>
              <a:gd name="connsiteY21" fmla="*/ 708025 h 825500"/>
              <a:gd name="connsiteX22" fmla="*/ 781050 w 787400"/>
              <a:gd name="connsiteY22" fmla="*/ 730250 h 825500"/>
              <a:gd name="connsiteX23" fmla="*/ 774700 w 787400"/>
              <a:gd name="connsiteY23" fmla="*/ 755650 h 825500"/>
              <a:gd name="connsiteX24" fmla="*/ 777875 w 787400"/>
              <a:gd name="connsiteY24" fmla="*/ 815975 h 825500"/>
              <a:gd name="connsiteX25" fmla="*/ 787400 w 787400"/>
              <a:gd name="connsiteY25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08000 w 787400"/>
              <a:gd name="connsiteY8" fmla="*/ 327025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81050 w 787400"/>
              <a:gd name="connsiteY19" fmla="*/ 682625 h 825500"/>
              <a:gd name="connsiteX20" fmla="*/ 787400 w 787400"/>
              <a:gd name="connsiteY20" fmla="*/ 708025 h 825500"/>
              <a:gd name="connsiteX21" fmla="*/ 781050 w 787400"/>
              <a:gd name="connsiteY21" fmla="*/ 730250 h 825500"/>
              <a:gd name="connsiteX22" fmla="*/ 774700 w 787400"/>
              <a:gd name="connsiteY22" fmla="*/ 755650 h 825500"/>
              <a:gd name="connsiteX23" fmla="*/ 777875 w 787400"/>
              <a:gd name="connsiteY23" fmla="*/ 815975 h 825500"/>
              <a:gd name="connsiteX24" fmla="*/ 787400 w 787400"/>
              <a:gd name="connsiteY24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08000 w 787400"/>
              <a:gd name="connsiteY8" fmla="*/ 327025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81050 w 787400"/>
              <a:gd name="connsiteY19" fmla="*/ 682625 h 825500"/>
              <a:gd name="connsiteX20" fmla="*/ 787400 w 787400"/>
              <a:gd name="connsiteY20" fmla="*/ 708025 h 825500"/>
              <a:gd name="connsiteX21" fmla="*/ 781050 w 787400"/>
              <a:gd name="connsiteY21" fmla="*/ 730250 h 825500"/>
              <a:gd name="connsiteX22" fmla="*/ 774700 w 787400"/>
              <a:gd name="connsiteY22" fmla="*/ 755650 h 825500"/>
              <a:gd name="connsiteX23" fmla="*/ 777875 w 787400"/>
              <a:gd name="connsiteY23" fmla="*/ 815975 h 825500"/>
              <a:gd name="connsiteX24" fmla="*/ 787400 w 787400"/>
              <a:gd name="connsiteY24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08000 w 787400"/>
              <a:gd name="connsiteY8" fmla="*/ 327025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81050 w 787400"/>
              <a:gd name="connsiteY19" fmla="*/ 682625 h 825500"/>
              <a:gd name="connsiteX20" fmla="*/ 787400 w 787400"/>
              <a:gd name="connsiteY20" fmla="*/ 708025 h 825500"/>
              <a:gd name="connsiteX21" fmla="*/ 781050 w 787400"/>
              <a:gd name="connsiteY21" fmla="*/ 730250 h 825500"/>
              <a:gd name="connsiteX22" fmla="*/ 774700 w 787400"/>
              <a:gd name="connsiteY22" fmla="*/ 755650 h 825500"/>
              <a:gd name="connsiteX23" fmla="*/ 777875 w 787400"/>
              <a:gd name="connsiteY23" fmla="*/ 815975 h 825500"/>
              <a:gd name="connsiteX24" fmla="*/ 787400 w 787400"/>
              <a:gd name="connsiteY24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61975 w 787400"/>
              <a:gd name="connsiteY8" fmla="*/ 295275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81050 w 787400"/>
              <a:gd name="connsiteY19" fmla="*/ 682625 h 825500"/>
              <a:gd name="connsiteX20" fmla="*/ 787400 w 787400"/>
              <a:gd name="connsiteY20" fmla="*/ 708025 h 825500"/>
              <a:gd name="connsiteX21" fmla="*/ 781050 w 787400"/>
              <a:gd name="connsiteY21" fmla="*/ 730250 h 825500"/>
              <a:gd name="connsiteX22" fmla="*/ 774700 w 787400"/>
              <a:gd name="connsiteY22" fmla="*/ 755650 h 825500"/>
              <a:gd name="connsiteX23" fmla="*/ 777875 w 787400"/>
              <a:gd name="connsiteY23" fmla="*/ 815975 h 825500"/>
              <a:gd name="connsiteX24" fmla="*/ 787400 w 787400"/>
              <a:gd name="connsiteY24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61975 w 787400"/>
              <a:gd name="connsiteY8" fmla="*/ 295275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81050 w 787400"/>
              <a:gd name="connsiteY19" fmla="*/ 682625 h 825500"/>
              <a:gd name="connsiteX20" fmla="*/ 787400 w 787400"/>
              <a:gd name="connsiteY20" fmla="*/ 708025 h 825500"/>
              <a:gd name="connsiteX21" fmla="*/ 781050 w 787400"/>
              <a:gd name="connsiteY21" fmla="*/ 730250 h 825500"/>
              <a:gd name="connsiteX22" fmla="*/ 774700 w 787400"/>
              <a:gd name="connsiteY22" fmla="*/ 755650 h 825500"/>
              <a:gd name="connsiteX23" fmla="*/ 777875 w 787400"/>
              <a:gd name="connsiteY23" fmla="*/ 815975 h 825500"/>
              <a:gd name="connsiteX24" fmla="*/ 787400 w 787400"/>
              <a:gd name="connsiteY24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61975 w 787400"/>
              <a:gd name="connsiteY8" fmla="*/ 295275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81050 w 787400"/>
              <a:gd name="connsiteY19" fmla="*/ 682625 h 825500"/>
              <a:gd name="connsiteX20" fmla="*/ 787400 w 787400"/>
              <a:gd name="connsiteY20" fmla="*/ 708025 h 825500"/>
              <a:gd name="connsiteX21" fmla="*/ 781050 w 787400"/>
              <a:gd name="connsiteY21" fmla="*/ 730250 h 825500"/>
              <a:gd name="connsiteX22" fmla="*/ 774700 w 787400"/>
              <a:gd name="connsiteY22" fmla="*/ 755650 h 825500"/>
              <a:gd name="connsiteX23" fmla="*/ 777875 w 787400"/>
              <a:gd name="connsiteY23" fmla="*/ 815975 h 825500"/>
              <a:gd name="connsiteX24" fmla="*/ 787400 w 787400"/>
              <a:gd name="connsiteY24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04825 w 787400"/>
              <a:gd name="connsiteY8" fmla="*/ 301625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81050 w 787400"/>
              <a:gd name="connsiteY19" fmla="*/ 682625 h 825500"/>
              <a:gd name="connsiteX20" fmla="*/ 787400 w 787400"/>
              <a:gd name="connsiteY20" fmla="*/ 708025 h 825500"/>
              <a:gd name="connsiteX21" fmla="*/ 781050 w 787400"/>
              <a:gd name="connsiteY21" fmla="*/ 730250 h 825500"/>
              <a:gd name="connsiteX22" fmla="*/ 774700 w 787400"/>
              <a:gd name="connsiteY22" fmla="*/ 755650 h 825500"/>
              <a:gd name="connsiteX23" fmla="*/ 777875 w 787400"/>
              <a:gd name="connsiteY23" fmla="*/ 815975 h 825500"/>
              <a:gd name="connsiteX24" fmla="*/ 787400 w 787400"/>
              <a:gd name="connsiteY24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04825 w 787400"/>
              <a:gd name="connsiteY8" fmla="*/ 304800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81050 w 787400"/>
              <a:gd name="connsiteY19" fmla="*/ 682625 h 825500"/>
              <a:gd name="connsiteX20" fmla="*/ 787400 w 787400"/>
              <a:gd name="connsiteY20" fmla="*/ 708025 h 825500"/>
              <a:gd name="connsiteX21" fmla="*/ 781050 w 787400"/>
              <a:gd name="connsiteY21" fmla="*/ 730250 h 825500"/>
              <a:gd name="connsiteX22" fmla="*/ 774700 w 787400"/>
              <a:gd name="connsiteY22" fmla="*/ 755650 h 825500"/>
              <a:gd name="connsiteX23" fmla="*/ 777875 w 787400"/>
              <a:gd name="connsiteY23" fmla="*/ 815975 h 825500"/>
              <a:gd name="connsiteX24" fmla="*/ 787400 w 787400"/>
              <a:gd name="connsiteY24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04825 w 787400"/>
              <a:gd name="connsiteY8" fmla="*/ 304800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81050 w 787400"/>
              <a:gd name="connsiteY19" fmla="*/ 682625 h 825500"/>
              <a:gd name="connsiteX20" fmla="*/ 787400 w 787400"/>
              <a:gd name="connsiteY20" fmla="*/ 708025 h 825500"/>
              <a:gd name="connsiteX21" fmla="*/ 781050 w 787400"/>
              <a:gd name="connsiteY21" fmla="*/ 730250 h 825500"/>
              <a:gd name="connsiteX22" fmla="*/ 774700 w 787400"/>
              <a:gd name="connsiteY22" fmla="*/ 755650 h 825500"/>
              <a:gd name="connsiteX23" fmla="*/ 777875 w 787400"/>
              <a:gd name="connsiteY23" fmla="*/ 815975 h 825500"/>
              <a:gd name="connsiteX24" fmla="*/ 787400 w 787400"/>
              <a:gd name="connsiteY24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04825 w 787400"/>
              <a:gd name="connsiteY8" fmla="*/ 304800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81050 w 787400"/>
              <a:gd name="connsiteY19" fmla="*/ 682625 h 825500"/>
              <a:gd name="connsiteX20" fmla="*/ 787400 w 787400"/>
              <a:gd name="connsiteY20" fmla="*/ 708025 h 825500"/>
              <a:gd name="connsiteX21" fmla="*/ 781050 w 787400"/>
              <a:gd name="connsiteY21" fmla="*/ 730250 h 825500"/>
              <a:gd name="connsiteX22" fmla="*/ 774700 w 787400"/>
              <a:gd name="connsiteY22" fmla="*/ 755650 h 825500"/>
              <a:gd name="connsiteX23" fmla="*/ 777875 w 787400"/>
              <a:gd name="connsiteY23" fmla="*/ 815975 h 825500"/>
              <a:gd name="connsiteX24" fmla="*/ 787400 w 787400"/>
              <a:gd name="connsiteY24" fmla="*/ 825500 h 825500"/>
              <a:gd name="connsiteX0" fmla="*/ 0 w 787439"/>
              <a:gd name="connsiteY0" fmla="*/ 0 h 825500"/>
              <a:gd name="connsiteX1" fmla="*/ 460375 w 787439"/>
              <a:gd name="connsiteY1" fmla="*/ 12700 h 825500"/>
              <a:gd name="connsiteX2" fmla="*/ 466725 w 787439"/>
              <a:gd name="connsiteY2" fmla="*/ 107950 h 825500"/>
              <a:gd name="connsiteX3" fmla="*/ 482600 w 787439"/>
              <a:gd name="connsiteY3" fmla="*/ 107950 h 825500"/>
              <a:gd name="connsiteX4" fmla="*/ 482600 w 787439"/>
              <a:gd name="connsiteY4" fmla="*/ 168275 h 825500"/>
              <a:gd name="connsiteX5" fmla="*/ 485775 w 787439"/>
              <a:gd name="connsiteY5" fmla="*/ 200025 h 825500"/>
              <a:gd name="connsiteX6" fmla="*/ 492125 w 787439"/>
              <a:gd name="connsiteY6" fmla="*/ 209550 h 825500"/>
              <a:gd name="connsiteX7" fmla="*/ 495300 w 787439"/>
              <a:gd name="connsiteY7" fmla="*/ 304800 h 825500"/>
              <a:gd name="connsiteX8" fmla="*/ 504825 w 787439"/>
              <a:gd name="connsiteY8" fmla="*/ 304800 h 825500"/>
              <a:gd name="connsiteX9" fmla="*/ 508000 w 787439"/>
              <a:gd name="connsiteY9" fmla="*/ 403225 h 825500"/>
              <a:gd name="connsiteX10" fmla="*/ 730250 w 787439"/>
              <a:gd name="connsiteY10" fmla="*/ 406400 h 825500"/>
              <a:gd name="connsiteX11" fmla="*/ 736600 w 787439"/>
              <a:gd name="connsiteY11" fmla="*/ 514350 h 825500"/>
              <a:gd name="connsiteX12" fmla="*/ 749300 w 787439"/>
              <a:gd name="connsiteY12" fmla="*/ 517525 h 825500"/>
              <a:gd name="connsiteX13" fmla="*/ 749300 w 787439"/>
              <a:gd name="connsiteY13" fmla="*/ 574675 h 825500"/>
              <a:gd name="connsiteX14" fmla="*/ 752475 w 787439"/>
              <a:gd name="connsiteY14" fmla="*/ 609600 h 825500"/>
              <a:gd name="connsiteX15" fmla="*/ 755650 w 787439"/>
              <a:gd name="connsiteY15" fmla="*/ 619125 h 825500"/>
              <a:gd name="connsiteX16" fmla="*/ 765175 w 787439"/>
              <a:gd name="connsiteY16" fmla="*/ 622300 h 825500"/>
              <a:gd name="connsiteX17" fmla="*/ 774700 w 787439"/>
              <a:gd name="connsiteY17" fmla="*/ 631825 h 825500"/>
              <a:gd name="connsiteX18" fmla="*/ 777875 w 787439"/>
              <a:gd name="connsiteY18" fmla="*/ 641350 h 825500"/>
              <a:gd name="connsiteX19" fmla="*/ 787400 w 787439"/>
              <a:gd name="connsiteY19" fmla="*/ 708025 h 825500"/>
              <a:gd name="connsiteX20" fmla="*/ 781050 w 787439"/>
              <a:gd name="connsiteY20" fmla="*/ 730250 h 825500"/>
              <a:gd name="connsiteX21" fmla="*/ 774700 w 787439"/>
              <a:gd name="connsiteY21" fmla="*/ 755650 h 825500"/>
              <a:gd name="connsiteX22" fmla="*/ 777875 w 787439"/>
              <a:gd name="connsiteY22" fmla="*/ 815975 h 825500"/>
              <a:gd name="connsiteX23" fmla="*/ 787400 w 787439"/>
              <a:gd name="connsiteY23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04825 w 787400"/>
              <a:gd name="connsiteY8" fmla="*/ 304800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81050 w 787400"/>
              <a:gd name="connsiteY19" fmla="*/ 730250 h 825500"/>
              <a:gd name="connsiteX20" fmla="*/ 774700 w 787400"/>
              <a:gd name="connsiteY20" fmla="*/ 755650 h 825500"/>
              <a:gd name="connsiteX21" fmla="*/ 777875 w 787400"/>
              <a:gd name="connsiteY21" fmla="*/ 815975 h 825500"/>
              <a:gd name="connsiteX22" fmla="*/ 787400 w 787400"/>
              <a:gd name="connsiteY22" fmla="*/ 825500 h 825500"/>
              <a:gd name="connsiteX0" fmla="*/ 0 w 787400"/>
              <a:gd name="connsiteY0" fmla="*/ 0 h 825500"/>
              <a:gd name="connsiteX1" fmla="*/ 460375 w 787400"/>
              <a:gd name="connsiteY1" fmla="*/ 12700 h 825500"/>
              <a:gd name="connsiteX2" fmla="*/ 466725 w 787400"/>
              <a:gd name="connsiteY2" fmla="*/ 107950 h 825500"/>
              <a:gd name="connsiteX3" fmla="*/ 482600 w 787400"/>
              <a:gd name="connsiteY3" fmla="*/ 107950 h 825500"/>
              <a:gd name="connsiteX4" fmla="*/ 482600 w 787400"/>
              <a:gd name="connsiteY4" fmla="*/ 168275 h 825500"/>
              <a:gd name="connsiteX5" fmla="*/ 485775 w 787400"/>
              <a:gd name="connsiteY5" fmla="*/ 200025 h 825500"/>
              <a:gd name="connsiteX6" fmla="*/ 492125 w 787400"/>
              <a:gd name="connsiteY6" fmla="*/ 209550 h 825500"/>
              <a:gd name="connsiteX7" fmla="*/ 495300 w 787400"/>
              <a:gd name="connsiteY7" fmla="*/ 304800 h 825500"/>
              <a:gd name="connsiteX8" fmla="*/ 504825 w 787400"/>
              <a:gd name="connsiteY8" fmla="*/ 304800 h 825500"/>
              <a:gd name="connsiteX9" fmla="*/ 508000 w 787400"/>
              <a:gd name="connsiteY9" fmla="*/ 403225 h 825500"/>
              <a:gd name="connsiteX10" fmla="*/ 730250 w 787400"/>
              <a:gd name="connsiteY10" fmla="*/ 406400 h 825500"/>
              <a:gd name="connsiteX11" fmla="*/ 736600 w 787400"/>
              <a:gd name="connsiteY11" fmla="*/ 514350 h 825500"/>
              <a:gd name="connsiteX12" fmla="*/ 749300 w 787400"/>
              <a:gd name="connsiteY12" fmla="*/ 517525 h 825500"/>
              <a:gd name="connsiteX13" fmla="*/ 749300 w 787400"/>
              <a:gd name="connsiteY13" fmla="*/ 574675 h 825500"/>
              <a:gd name="connsiteX14" fmla="*/ 752475 w 787400"/>
              <a:gd name="connsiteY14" fmla="*/ 609600 h 825500"/>
              <a:gd name="connsiteX15" fmla="*/ 755650 w 787400"/>
              <a:gd name="connsiteY15" fmla="*/ 619125 h 825500"/>
              <a:gd name="connsiteX16" fmla="*/ 765175 w 787400"/>
              <a:gd name="connsiteY16" fmla="*/ 622300 h 825500"/>
              <a:gd name="connsiteX17" fmla="*/ 774700 w 787400"/>
              <a:gd name="connsiteY17" fmla="*/ 631825 h 825500"/>
              <a:gd name="connsiteX18" fmla="*/ 777875 w 787400"/>
              <a:gd name="connsiteY18" fmla="*/ 641350 h 825500"/>
              <a:gd name="connsiteX19" fmla="*/ 774700 w 787400"/>
              <a:gd name="connsiteY19" fmla="*/ 755650 h 825500"/>
              <a:gd name="connsiteX20" fmla="*/ 777875 w 787400"/>
              <a:gd name="connsiteY20" fmla="*/ 815975 h 825500"/>
              <a:gd name="connsiteX21" fmla="*/ 787400 w 787400"/>
              <a:gd name="connsiteY21" fmla="*/ 825500 h 825500"/>
              <a:gd name="connsiteX0" fmla="*/ 0 w 787400"/>
              <a:gd name="connsiteY0" fmla="*/ 0 h 835890"/>
              <a:gd name="connsiteX1" fmla="*/ 460375 w 787400"/>
              <a:gd name="connsiteY1" fmla="*/ 12700 h 835890"/>
              <a:gd name="connsiteX2" fmla="*/ 466725 w 787400"/>
              <a:gd name="connsiteY2" fmla="*/ 107950 h 835890"/>
              <a:gd name="connsiteX3" fmla="*/ 482600 w 787400"/>
              <a:gd name="connsiteY3" fmla="*/ 107950 h 835890"/>
              <a:gd name="connsiteX4" fmla="*/ 482600 w 787400"/>
              <a:gd name="connsiteY4" fmla="*/ 168275 h 835890"/>
              <a:gd name="connsiteX5" fmla="*/ 485775 w 787400"/>
              <a:gd name="connsiteY5" fmla="*/ 200025 h 835890"/>
              <a:gd name="connsiteX6" fmla="*/ 492125 w 787400"/>
              <a:gd name="connsiteY6" fmla="*/ 209550 h 835890"/>
              <a:gd name="connsiteX7" fmla="*/ 495300 w 787400"/>
              <a:gd name="connsiteY7" fmla="*/ 304800 h 835890"/>
              <a:gd name="connsiteX8" fmla="*/ 504825 w 787400"/>
              <a:gd name="connsiteY8" fmla="*/ 304800 h 835890"/>
              <a:gd name="connsiteX9" fmla="*/ 508000 w 787400"/>
              <a:gd name="connsiteY9" fmla="*/ 403225 h 835890"/>
              <a:gd name="connsiteX10" fmla="*/ 730250 w 787400"/>
              <a:gd name="connsiteY10" fmla="*/ 406400 h 835890"/>
              <a:gd name="connsiteX11" fmla="*/ 736600 w 787400"/>
              <a:gd name="connsiteY11" fmla="*/ 514350 h 835890"/>
              <a:gd name="connsiteX12" fmla="*/ 749300 w 787400"/>
              <a:gd name="connsiteY12" fmla="*/ 517525 h 835890"/>
              <a:gd name="connsiteX13" fmla="*/ 749300 w 787400"/>
              <a:gd name="connsiteY13" fmla="*/ 574675 h 835890"/>
              <a:gd name="connsiteX14" fmla="*/ 752475 w 787400"/>
              <a:gd name="connsiteY14" fmla="*/ 609600 h 835890"/>
              <a:gd name="connsiteX15" fmla="*/ 755650 w 787400"/>
              <a:gd name="connsiteY15" fmla="*/ 619125 h 835890"/>
              <a:gd name="connsiteX16" fmla="*/ 765175 w 787400"/>
              <a:gd name="connsiteY16" fmla="*/ 622300 h 835890"/>
              <a:gd name="connsiteX17" fmla="*/ 774700 w 787400"/>
              <a:gd name="connsiteY17" fmla="*/ 631825 h 835890"/>
              <a:gd name="connsiteX18" fmla="*/ 777875 w 787400"/>
              <a:gd name="connsiteY18" fmla="*/ 641350 h 835890"/>
              <a:gd name="connsiteX19" fmla="*/ 774700 w 787400"/>
              <a:gd name="connsiteY19" fmla="*/ 755650 h 835890"/>
              <a:gd name="connsiteX20" fmla="*/ 781050 w 787400"/>
              <a:gd name="connsiteY20" fmla="*/ 835025 h 835890"/>
              <a:gd name="connsiteX21" fmla="*/ 787400 w 787400"/>
              <a:gd name="connsiteY21" fmla="*/ 825500 h 835890"/>
              <a:gd name="connsiteX0" fmla="*/ 0 w 796925"/>
              <a:gd name="connsiteY0" fmla="*/ 0 h 842087"/>
              <a:gd name="connsiteX1" fmla="*/ 460375 w 796925"/>
              <a:gd name="connsiteY1" fmla="*/ 12700 h 842087"/>
              <a:gd name="connsiteX2" fmla="*/ 466725 w 796925"/>
              <a:gd name="connsiteY2" fmla="*/ 107950 h 842087"/>
              <a:gd name="connsiteX3" fmla="*/ 482600 w 796925"/>
              <a:gd name="connsiteY3" fmla="*/ 107950 h 842087"/>
              <a:gd name="connsiteX4" fmla="*/ 482600 w 796925"/>
              <a:gd name="connsiteY4" fmla="*/ 168275 h 842087"/>
              <a:gd name="connsiteX5" fmla="*/ 485775 w 796925"/>
              <a:gd name="connsiteY5" fmla="*/ 200025 h 842087"/>
              <a:gd name="connsiteX6" fmla="*/ 492125 w 796925"/>
              <a:gd name="connsiteY6" fmla="*/ 209550 h 842087"/>
              <a:gd name="connsiteX7" fmla="*/ 495300 w 796925"/>
              <a:gd name="connsiteY7" fmla="*/ 304800 h 842087"/>
              <a:gd name="connsiteX8" fmla="*/ 504825 w 796925"/>
              <a:gd name="connsiteY8" fmla="*/ 304800 h 842087"/>
              <a:gd name="connsiteX9" fmla="*/ 508000 w 796925"/>
              <a:gd name="connsiteY9" fmla="*/ 403225 h 842087"/>
              <a:gd name="connsiteX10" fmla="*/ 730250 w 796925"/>
              <a:gd name="connsiteY10" fmla="*/ 406400 h 842087"/>
              <a:gd name="connsiteX11" fmla="*/ 736600 w 796925"/>
              <a:gd name="connsiteY11" fmla="*/ 514350 h 842087"/>
              <a:gd name="connsiteX12" fmla="*/ 749300 w 796925"/>
              <a:gd name="connsiteY12" fmla="*/ 517525 h 842087"/>
              <a:gd name="connsiteX13" fmla="*/ 749300 w 796925"/>
              <a:gd name="connsiteY13" fmla="*/ 574675 h 842087"/>
              <a:gd name="connsiteX14" fmla="*/ 752475 w 796925"/>
              <a:gd name="connsiteY14" fmla="*/ 609600 h 842087"/>
              <a:gd name="connsiteX15" fmla="*/ 755650 w 796925"/>
              <a:gd name="connsiteY15" fmla="*/ 619125 h 842087"/>
              <a:gd name="connsiteX16" fmla="*/ 765175 w 796925"/>
              <a:gd name="connsiteY16" fmla="*/ 622300 h 842087"/>
              <a:gd name="connsiteX17" fmla="*/ 774700 w 796925"/>
              <a:gd name="connsiteY17" fmla="*/ 631825 h 842087"/>
              <a:gd name="connsiteX18" fmla="*/ 777875 w 796925"/>
              <a:gd name="connsiteY18" fmla="*/ 641350 h 842087"/>
              <a:gd name="connsiteX19" fmla="*/ 774700 w 796925"/>
              <a:gd name="connsiteY19" fmla="*/ 755650 h 842087"/>
              <a:gd name="connsiteX20" fmla="*/ 781050 w 796925"/>
              <a:gd name="connsiteY20" fmla="*/ 835025 h 842087"/>
              <a:gd name="connsiteX21" fmla="*/ 796925 w 796925"/>
              <a:gd name="connsiteY21" fmla="*/ 838200 h 842087"/>
              <a:gd name="connsiteX0" fmla="*/ 0 w 796925"/>
              <a:gd name="connsiteY0" fmla="*/ 0 h 842087"/>
              <a:gd name="connsiteX1" fmla="*/ 460375 w 796925"/>
              <a:gd name="connsiteY1" fmla="*/ 12700 h 842087"/>
              <a:gd name="connsiteX2" fmla="*/ 466725 w 796925"/>
              <a:gd name="connsiteY2" fmla="*/ 107950 h 842087"/>
              <a:gd name="connsiteX3" fmla="*/ 482600 w 796925"/>
              <a:gd name="connsiteY3" fmla="*/ 107950 h 842087"/>
              <a:gd name="connsiteX4" fmla="*/ 482600 w 796925"/>
              <a:gd name="connsiteY4" fmla="*/ 168275 h 842087"/>
              <a:gd name="connsiteX5" fmla="*/ 485775 w 796925"/>
              <a:gd name="connsiteY5" fmla="*/ 200025 h 842087"/>
              <a:gd name="connsiteX6" fmla="*/ 492125 w 796925"/>
              <a:gd name="connsiteY6" fmla="*/ 209550 h 842087"/>
              <a:gd name="connsiteX7" fmla="*/ 495300 w 796925"/>
              <a:gd name="connsiteY7" fmla="*/ 304800 h 842087"/>
              <a:gd name="connsiteX8" fmla="*/ 504825 w 796925"/>
              <a:gd name="connsiteY8" fmla="*/ 304800 h 842087"/>
              <a:gd name="connsiteX9" fmla="*/ 508000 w 796925"/>
              <a:gd name="connsiteY9" fmla="*/ 403225 h 842087"/>
              <a:gd name="connsiteX10" fmla="*/ 730250 w 796925"/>
              <a:gd name="connsiteY10" fmla="*/ 406400 h 842087"/>
              <a:gd name="connsiteX11" fmla="*/ 736600 w 796925"/>
              <a:gd name="connsiteY11" fmla="*/ 514350 h 842087"/>
              <a:gd name="connsiteX12" fmla="*/ 749300 w 796925"/>
              <a:gd name="connsiteY12" fmla="*/ 517525 h 842087"/>
              <a:gd name="connsiteX13" fmla="*/ 749300 w 796925"/>
              <a:gd name="connsiteY13" fmla="*/ 574675 h 842087"/>
              <a:gd name="connsiteX14" fmla="*/ 752475 w 796925"/>
              <a:gd name="connsiteY14" fmla="*/ 609600 h 842087"/>
              <a:gd name="connsiteX15" fmla="*/ 755650 w 796925"/>
              <a:gd name="connsiteY15" fmla="*/ 619125 h 842087"/>
              <a:gd name="connsiteX16" fmla="*/ 765175 w 796925"/>
              <a:gd name="connsiteY16" fmla="*/ 622300 h 842087"/>
              <a:gd name="connsiteX17" fmla="*/ 774700 w 796925"/>
              <a:gd name="connsiteY17" fmla="*/ 631825 h 842087"/>
              <a:gd name="connsiteX18" fmla="*/ 777875 w 796925"/>
              <a:gd name="connsiteY18" fmla="*/ 641350 h 842087"/>
              <a:gd name="connsiteX19" fmla="*/ 774700 w 796925"/>
              <a:gd name="connsiteY19" fmla="*/ 755650 h 842087"/>
              <a:gd name="connsiteX20" fmla="*/ 781050 w 796925"/>
              <a:gd name="connsiteY20" fmla="*/ 835025 h 842087"/>
              <a:gd name="connsiteX21" fmla="*/ 796925 w 796925"/>
              <a:gd name="connsiteY21" fmla="*/ 838200 h 842087"/>
              <a:gd name="connsiteX0" fmla="*/ 0 w 784225"/>
              <a:gd name="connsiteY0" fmla="*/ 0 h 839949"/>
              <a:gd name="connsiteX1" fmla="*/ 460375 w 784225"/>
              <a:gd name="connsiteY1" fmla="*/ 12700 h 839949"/>
              <a:gd name="connsiteX2" fmla="*/ 466725 w 784225"/>
              <a:gd name="connsiteY2" fmla="*/ 107950 h 839949"/>
              <a:gd name="connsiteX3" fmla="*/ 482600 w 784225"/>
              <a:gd name="connsiteY3" fmla="*/ 107950 h 839949"/>
              <a:gd name="connsiteX4" fmla="*/ 482600 w 784225"/>
              <a:gd name="connsiteY4" fmla="*/ 168275 h 839949"/>
              <a:gd name="connsiteX5" fmla="*/ 485775 w 784225"/>
              <a:gd name="connsiteY5" fmla="*/ 200025 h 839949"/>
              <a:gd name="connsiteX6" fmla="*/ 492125 w 784225"/>
              <a:gd name="connsiteY6" fmla="*/ 209550 h 839949"/>
              <a:gd name="connsiteX7" fmla="*/ 495300 w 784225"/>
              <a:gd name="connsiteY7" fmla="*/ 304800 h 839949"/>
              <a:gd name="connsiteX8" fmla="*/ 504825 w 784225"/>
              <a:gd name="connsiteY8" fmla="*/ 304800 h 839949"/>
              <a:gd name="connsiteX9" fmla="*/ 508000 w 784225"/>
              <a:gd name="connsiteY9" fmla="*/ 403225 h 839949"/>
              <a:gd name="connsiteX10" fmla="*/ 730250 w 784225"/>
              <a:gd name="connsiteY10" fmla="*/ 406400 h 839949"/>
              <a:gd name="connsiteX11" fmla="*/ 736600 w 784225"/>
              <a:gd name="connsiteY11" fmla="*/ 514350 h 839949"/>
              <a:gd name="connsiteX12" fmla="*/ 749300 w 784225"/>
              <a:gd name="connsiteY12" fmla="*/ 517525 h 839949"/>
              <a:gd name="connsiteX13" fmla="*/ 749300 w 784225"/>
              <a:gd name="connsiteY13" fmla="*/ 574675 h 839949"/>
              <a:gd name="connsiteX14" fmla="*/ 752475 w 784225"/>
              <a:gd name="connsiteY14" fmla="*/ 609600 h 839949"/>
              <a:gd name="connsiteX15" fmla="*/ 755650 w 784225"/>
              <a:gd name="connsiteY15" fmla="*/ 619125 h 839949"/>
              <a:gd name="connsiteX16" fmla="*/ 765175 w 784225"/>
              <a:gd name="connsiteY16" fmla="*/ 622300 h 839949"/>
              <a:gd name="connsiteX17" fmla="*/ 774700 w 784225"/>
              <a:gd name="connsiteY17" fmla="*/ 631825 h 839949"/>
              <a:gd name="connsiteX18" fmla="*/ 777875 w 784225"/>
              <a:gd name="connsiteY18" fmla="*/ 641350 h 839949"/>
              <a:gd name="connsiteX19" fmla="*/ 774700 w 784225"/>
              <a:gd name="connsiteY19" fmla="*/ 755650 h 839949"/>
              <a:gd name="connsiteX20" fmla="*/ 781050 w 784225"/>
              <a:gd name="connsiteY20" fmla="*/ 835025 h 839949"/>
              <a:gd name="connsiteX21" fmla="*/ 784225 w 784225"/>
              <a:gd name="connsiteY21" fmla="*/ 831850 h 839949"/>
              <a:gd name="connsiteX0" fmla="*/ 0 w 784225"/>
              <a:gd name="connsiteY0" fmla="*/ 0 h 839949"/>
              <a:gd name="connsiteX1" fmla="*/ 460375 w 784225"/>
              <a:gd name="connsiteY1" fmla="*/ 12700 h 839949"/>
              <a:gd name="connsiteX2" fmla="*/ 466725 w 784225"/>
              <a:gd name="connsiteY2" fmla="*/ 107950 h 839949"/>
              <a:gd name="connsiteX3" fmla="*/ 482600 w 784225"/>
              <a:gd name="connsiteY3" fmla="*/ 107950 h 839949"/>
              <a:gd name="connsiteX4" fmla="*/ 482600 w 784225"/>
              <a:gd name="connsiteY4" fmla="*/ 168275 h 839949"/>
              <a:gd name="connsiteX5" fmla="*/ 485775 w 784225"/>
              <a:gd name="connsiteY5" fmla="*/ 200025 h 839949"/>
              <a:gd name="connsiteX6" fmla="*/ 492125 w 784225"/>
              <a:gd name="connsiteY6" fmla="*/ 209550 h 839949"/>
              <a:gd name="connsiteX7" fmla="*/ 495300 w 784225"/>
              <a:gd name="connsiteY7" fmla="*/ 304800 h 839949"/>
              <a:gd name="connsiteX8" fmla="*/ 504825 w 784225"/>
              <a:gd name="connsiteY8" fmla="*/ 304800 h 839949"/>
              <a:gd name="connsiteX9" fmla="*/ 508000 w 784225"/>
              <a:gd name="connsiteY9" fmla="*/ 403225 h 839949"/>
              <a:gd name="connsiteX10" fmla="*/ 730250 w 784225"/>
              <a:gd name="connsiteY10" fmla="*/ 406400 h 839949"/>
              <a:gd name="connsiteX11" fmla="*/ 736600 w 784225"/>
              <a:gd name="connsiteY11" fmla="*/ 514350 h 839949"/>
              <a:gd name="connsiteX12" fmla="*/ 749300 w 784225"/>
              <a:gd name="connsiteY12" fmla="*/ 517525 h 839949"/>
              <a:gd name="connsiteX13" fmla="*/ 749300 w 784225"/>
              <a:gd name="connsiteY13" fmla="*/ 574675 h 839949"/>
              <a:gd name="connsiteX14" fmla="*/ 752475 w 784225"/>
              <a:gd name="connsiteY14" fmla="*/ 609600 h 839949"/>
              <a:gd name="connsiteX15" fmla="*/ 755650 w 784225"/>
              <a:gd name="connsiteY15" fmla="*/ 619125 h 839949"/>
              <a:gd name="connsiteX16" fmla="*/ 765175 w 784225"/>
              <a:gd name="connsiteY16" fmla="*/ 622300 h 839949"/>
              <a:gd name="connsiteX17" fmla="*/ 774700 w 784225"/>
              <a:gd name="connsiteY17" fmla="*/ 631825 h 839949"/>
              <a:gd name="connsiteX18" fmla="*/ 777875 w 784225"/>
              <a:gd name="connsiteY18" fmla="*/ 641350 h 839949"/>
              <a:gd name="connsiteX19" fmla="*/ 774700 w 784225"/>
              <a:gd name="connsiteY19" fmla="*/ 755650 h 839949"/>
              <a:gd name="connsiteX20" fmla="*/ 781050 w 784225"/>
              <a:gd name="connsiteY20" fmla="*/ 835025 h 839949"/>
              <a:gd name="connsiteX21" fmla="*/ 784225 w 784225"/>
              <a:gd name="connsiteY21" fmla="*/ 831850 h 839949"/>
              <a:gd name="connsiteX0" fmla="*/ 0 w 784225"/>
              <a:gd name="connsiteY0" fmla="*/ 0 h 839949"/>
              <a:gd name="connsiteX1" fmla="*/ 463550 w 784225"/>
              <a:gd name="connsiteY1" fmla="*/ 6350 h 839949"/>
              <a:gd name="connsiteX2" fmla="*/ 466725 w 784225"/>
              <a:gd name="connsiteY2" fmla="*/ 107950 h 839949"/>
              <a:gd name="connsiteX3" fmla="*/ 482600 w 784225"/>
              <a:gd name="connsiteY3" fmla="*/ 107950 h 839949"/>
              <a:gd name="connsiteX4" fmla="*/ 482600 w 784225"/>
              <a:gd name="connsiteY4" fmla="*/ 168275 h 839949"/>
              <a:gd name="connsiteX5" fmla="*/ 485775 w 784225"/>
              <a:gd name="connsiteY5" fmla="*/ 200025 h 839949"/>
              <a:gd name="connsiteX6" fmla="*/ 492125 w 784225"/>
              <a:gd name="connsiteY6" fmla="*/ 209550 h 839949"/>
              <a:gd name="connsiteX7" fmla="*/ 495300 w 784225"/>
              <a:gd name="connsiteY7" fmla="*/ 304800 h 839949"/>
              <a:gd name="connsiteX8" fmla="*/ 504825 w 784225"/>
              <a:gd name="connsiteY8" fmla="*/ 304800 h 839949"/>
              <a:gd name="connsiteX9" fmla="*/ 508000 w 784225"/>
              <a:gd name="connsiteY9" fmla="*/ 403225 h 839949"/>
              <a:gd name="connsiteX10" fmla="*/ 730250 w 784225"/>
              <a:gd name="connsiteY10" fmla="*/ 406400 h 839949"/>
              <a:gd name="connsiteX11" fmla="*/ 736600 w 784225"/>
              <a:gd name="connsiteY11" fmla="*/ 514350 h 839949"/>
              <a:gd name="connsiteX12" fmla="*/ 749300 w 784225"/>
              <a:gd name="connsiteY12" fmla="*/ 517525 h 839949"/>
              <a:gd name="connsiteX13" fmla="*/ 749300 w 784225"/>
              <a:gd name="connsiteY13" fmla="*/ 574675 h 839949"/>
              <a:gd name="connsiteX14" fmla="*/ 752475 w 784225"/>
              <a:gd name="connsiteY14" fmla="*/ 609600 h 839949"/>
              <a:gd name="connsiteX15" fmla="*/ 755650 w 784225"/>
              <a:gd name="connsiteY15" fmla="*/ 619125 h 839949"/>
              <a:gd name="connsiteX16" fmla="*/ 765175 w 784225"/>
              <a:gd name="connsiteY16" fmla="*/ 622300 h 839949"/>
              <a:gd name="connsiteX17" fmla="*/ 774700 w 784225"/>
              <a:gd name="connsiteY17" fmla="*/ 631825 h 839949"/>
              <a:gd name="connsiteX18" fmla="*/ 777875 w 784225"/>
              <a:gd name="connsiteY18" fmla="*/ 641350 h 839949"/>
              <a:gd name="connsiteX19" fmla="*/ 774700 w 784225"/>
              <a:gd name="connsiteY19" fmla="*/ 755650 h 839949"/>
              <a:gd name="connsiteX20" fmla="*/ 781050 w 784225"/>
              <a:gd name="connsiteY20" fmla="*/ 835025 h 839949"/>
              <a:gd name="connsiteX21" fmla="*/ 784225 w 784225"/>
              <a:gd name="connsiteY21" fmla="*/ 831850 h 839949"/>
              <a:gd name="connsiteX0" fmla="*/ 0 w 793750"/>
              <a:gd name="connsiteY0" fmla="*/ 0 h 843124"/>
              <a:gd name="connsiteX1" fmla="*/ 473075 w 793750"/>
              <a:gd name="connsiteY1" fmla="*/ 9525 h 843124"/>
              <a:gd name="connsiteX2" fmla="*/ 476250 w 793750"/>
              <a:gd name="connsiteY2" fmla="*/ 111125 h 843124"/>
              <a:gd name="connsiteX3" fmla="*/ 492125 w 793750"/>
              <a:gd name="connsiteY3" fmla="*/ 111125 h 843124"/>
              <a:gd name="connsiteX4" fmla="*/ 492125 w 793750"/>
              <a:gd name="connsiteY4" fmla="*/ 171450 h 843124"/>
              <a:gd name="connsiteX5" fmla="*/ 495300 w 793750"/>
              <a:gd name="connsiteY5" fmla="*/ 203200 h 843124"/>
              <a:gd name="connsiteX6" fmla="*/ 501650 w 793750"/>
              <a:gd name="connsiteY6" fmla="*/ 212725 h 843124"/>
              <a:gd name="connsiteX7" fmla="*/ 504825 w 793750"/>
              <a:gd name="connsiteY7" fmla="*/ 307975 h 843124"/>
              <a:gd name="connsiteX8" fmla="*/ 514350 w 793750"/>
              <a:gd name="connsiteY8" fmla="*/ 307975 h 843124"/>
              <a:gd name="connsiteX9" fmla="*/ 517525 w 793750"/>
              <a:gd name="connsiteY9" fmla="*/ 406400 h 843124"/>
              <a:gd name="connsiteX10" fmla="*/ 739775 w 793750"/>
              <a:gd name="connsiteY10" fmla="*/ 409575 h 843124"/>
              <a:gd name="connsiteX11" fmla="*/ 746125 w 793750"/>
              <a:gd name="connsiteY11" fmla="*/ 517525 h 843124"/>
              <a:gd name="connsiteX12" fmla="*/ 758825 w 793750"/>
              <a:gd name="connsiteY12" fmla="*/ 520700 h 843124"/>
              <a:gd name="connsiteX13" fmla="*/ 758825 w 793750"/>
              <a:gd name="connsiteY13" fmla="*/ 577850 h 843124"/>
              <a:gd name="connsiteX14" fmla="*/ 762000 w 793750"/>
              <a:gd name="connsiteY14" fmla="*/ 612775 h 843124"/>
              <a:gd name="connsiteX15" fmla="*/ 765175 w 793750"/>
              <a:gd name="connsiteY15" fmla="*/ 622300 h 843124"/>
              <a:gd name="connsiteX16" fmla="*/ 774700 w 793750"/>
              <a:gd name="connsiteY16" fmla="*/ 625475 h 843124"/>
              <a:gd name="connsiteX17" fmla="*/ 784225 w 793750"/>
              <a:gd name="connsiteY17" fmla="*/ 635000 h 843124"/>
              <a:gd name="connsiteX18" fmla="*/ 787400 w 793750"/>
              <a:gd name="connsiteY18" fmla="*/ 644525 h 843124"/>
              <a:gd name="connsiteX19" fmla="*/ 784225 w 793750"/>
              <a:gd name="connsiteY19" fmla="*/ 758825 h 843124"/>
              <a:gd name="connsiteX20" fmla="*/ 790575 w 793750"/>
              <a:gd name="connsiteY20" fmla="*/ 838200 h 843124"/>
              <a:gd name="connsiteX21" fmla="*/ 793750 w 793750"/>
              <a:gd name="connsiteY21" fmla="*/ 835025 h 843124"/>
              <a:gd name="connsiteX0" fmla="*/ 0 w 793750"/>
              <a:gd name="connsiteY0" fmla="*/ 0 h 843124"/>
              <a:gd name="connsiteX1" fmla="*/ 473075 w 793750"/>
              <a:gd name="connsiteY1" fmla="*/ 9525 h 843124"/>
              <a:gd name="connsiteX2" fmla="*/ 476250 w 793750"/>
              <a:gd name="connsiteY2" fmla="*/ 111125 h 843124"/>
              <a:gd name="connsiteX3" fmla="*/ 492125 w 793750"/>
              <a:gd name="connsiteY3" fmla="*/ 111125 h 843124"/>
              <a:gd name="connsiteX4" fmla="*/ 492125 w 793750"/>
              <a:gd name="connsiteY4" fmla="*/ 171450 h 843124"/>
              <a:gd name="connsiteX5" fmla="*/ 495300 w 793750"/>
              <a:gd name="connsiteY5" fmla="*/ 203200 h 843124"/>
              <a:gd name="connsiteX6" fmla="*/ 501650 w 793750"/>
              <a:gd name="connsiteY6" fmla="*/ 212725 h 843124"/>
              <a:gd name="connsiteX7" fmla="*/ 504825 w 793750"/>
              <a:gd name="connsiteY7" fmla="*/ 307975 h 843124"/>
              <a:gd name="connsiteX8" fmla="*/ 514350 w 793750"/>
              <a:gd name="connsiteY8" fmla="*/ 307975 h 843124"/>
              <a:gd name="connsiteX9" fmla="*/ 517525 w 793750"/>
              <a:gd name="connsiteY9" fmla="*/ 406400 h 843124"/>
              <a:gd name="connsiteX10" fmla="*/ 739775 w 793750"/>
              <a:gd name="connsiteY10" fmla="*/ 409575 h 843124"/>
              <a:gd name="connsiteX11" fmla="*/ 746125 w 793750"/>
              <a:gd name="connsiteY11" fmla="*/ 517525 h 843124"/>
              <a:gd name="connsiteX12" fmla="*/ 758825 w 793750"/>
              <a:gd name="connsiteY12" fmla="*/ 520700 h 843124"/>
              <a:gd name="connsiteX13" fmla="*/ 758825 w 793750"/>
              <a:gd name="connsiteY13" fmla="*/ 577850 h 843124"/>
              <a:gd name="connsiteX14" fmla="*/ 762000 w 793750"/>
              <a:gd name="connsiteY14" fmla="*/ 612775 h 843124"/>
              <a:gd name="connsiteX15" fmla="*/ 765175 w 793750"/>
              <a:gd name="connsiteY15" fmla="*/ 622300 h 843124"/>
              <a:gd name="connsiteX16" fmla="*/ 774700 w 793750"/>
              <a:gd name="connsiteY16" fmla="*/ 625475 h 843124"/>
              <a:gd name="connsiteX17" fmla="*/ 784225 w 793750"/>
              <a:gd name="connsiteY17" fmla="*/ 635000 h 843124"/>
              <a:gd name="connsiteX18" fmla="*/ 787400 w 793750"/>
              <a:gd name="connsiteY18" fmla="*/ 644525 h 843124"/>
              <a:gd name="connsiteX19" fmla="*/ 784225 w 793750"/>
              <a:gd name="connsiteY19" fmla="*/ 758825 h 843124"/>
              <a:gd name="connsiteX20" fmla="*/ 790575 w 793750"/>
              <a:gd name="connsiteY20" fmla="*/ 838200 h 843124"/>
              <a:gd name="connsiteX21" fmla="*/ 793750 w 793750"/>
              <a:gd name="connsiteY21" fmla="*/ 835025 h 84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3750" h="843124">
                <a:moveTo>
                  <a:pt x="0" y="0"/>
                </a:moveTo>
                <a:lnTo>
                  <a:pt x="473075" y="9525"/>
                </a:lnTo>
                <a:cubicBezTo>
                  <a:pt x="474133" y="43392"/>
                  <a:pt x="475192" y="77258"/>
                  <a:pt x="476250" y="111125"/>
                </a:cubicBezTo>
                <a:lnTo>
                  <a:pt x="492125" y="111125"/>
                </a:lnTo>
                <a:lnTo>
                  <a:pt x="492125" y="171450"/>
                </a:lnTo>
                <a:cubicBezTo>
                  <a:pt x="492125" y="182086"/>
                  <a:pt x="492908" y="192836"/>
                  <a:pt x="495300" y="203200"/>
                </a:cubicBezTo>
                <a:cubicBezTo>
                  <a:pt x="496158" y="206918"/>
                  <a:pt x="500063" y="195263"/>
                  <a:pt x="501650" y="212725"/>
                </a:cubicBezTo>
                <a:cubicBezTo>
                  <a:pt x="502708" y="244475"/>
                  <a:pt x="502708" y="292100"/>
                  <a:pt x="504825" y="307975"/>
                </a:cubicBezTo>
                <a:cubicBezTo>
                  <a:pt x="506942" y="323850"/>
                  <a:pt x="511175" y="309033"/>
                  <a:pt x="514350" y="307975"/>
                </a:cubicBezTo>
                <a:lnTo>
                  <a:pt x="517525" y="406400"/>
                </a:lnTo>
                <a:lnTo>
                  <a:pt x="739775" y="409575"/>
                </a:lnTo>
                <a:lnTo>
                  <a:pt x="746125" y="517525"/>
                </a:lnTo>
                <a:cubicBezTo>
                  <a:pt x="749300" y="536046"/>
                  <a:pt x="752475" y="520700"/>
                  <a:pt x="758825" y="520700"/>
                </a:cubicBezTo>
                <a:lnTo>
                  <a:pt x="758825" y="577850"/>
                </a:lnTo>
                <a:cubicBezTo>
                  <a:pt x="759354" y="593196"/>
                  <a:pt x="760347" y="601203"/>
                  <a:pt x="762000" y="612775"/>
                </a:cubicBezTo>
                <a:cubicBezTo>
                  <a:pt x="762473" y="616088"/>
                  <a:pt x="762808" y="619933"/>
                  <a:pt x="765175" y="622300"/>
                </a:cubicBezTo>
                <a:cubicBezTo>
                  <a:pt x="767542" y="624667"/>
                  <a:pt x="771525" y="624417"/>
                  <a:pt x="774700" y="625475"/>
                </a:cubicBezTo>
                <a:cubicBezTo>
                  <a:pt x="777875" y="628650"/>
                  <a:pt x="781734" y="631264"/>
                  <a:pt x="784225" y="635000"/>
                </a:cubicBezTo>
                <a:cubicBezTo>
                  <a:pt x="786081" y="637785"/>
                  <a:pt x="787400" y="623888"/>
                  <a:pt x="787400" y="644525"/>
                </a:cubicBezTo>
                <a:cubicBezTo>
                  <a:pt x="787400" y="665162"/>
                  <a:pt x="783696" y="726546"/>
                  <a:pt x="784225" y="758825"/>
                </a:cubicBezTo>
                <a:cubicBezTo>
                  <a:pt x="786342" y="785283"/>
                  <a:pt x="788988" y="825500"/>
                  <a:pt x="790575" y="838200"/>
                </a:cubicBezTo>
                <a:cubicBezTo>
                  <a:pt x="792162" y="850900"/>
                  <a:pt x="793750" y="835025"/>
                  <a:pt x="793750" y="835025"/>
                </a:cubicBez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71" name="Straight Connector 270"/>
          <p:cNvCxnSpPr/>
          <p:nvPr/>
        </p:nvCxnSpPr>
        <p:spPr>
          <a:xfrm>
            <a:off x="5435600" y="1936750"/>
            <a:ext cx="0" cy="57150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5632450" y="1943100"/>
            <a:ext cx="0" cy="57150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6029325" y="2347913"/>
            <a:ext cx="0" cy="57150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6278563" y="2125663"/>
            <a:ext cx="0" cy="5873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6416675" y="3098800"/>
            <a:ext cx="0" cy="57150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Freeform 268"/>
          <p:cNvSpPr/>
          <p:nvPr/>
        </p:nvSpPr>
        <p:spPr>
          <a:xfrm>
            <a:off x="6175375" y="2797175"/>
            <a:ext cx="2200275" cy="898525"/>
          </a:xfrm>
          <a:custGeom>
            <a:avLst/>
            <a:gdLst>
              <a:gd name="connsiteX0" fmla="*/ 0 w 2428365"/>
              <a:gd name="connsiteY0" fmla="*/ 0 h 966041"/>
              <a:gd name="connsiteX1" fmla="*/ 2216150 w 2428365"/>
              <a:gd name="connsiteY1" fmla="*/ 885825 h 966041"/>
              <a:gd name="connsiteX2" fmla="*/ 2212975 w 2428365"/>
              <a:gd name="connsiteY2" fmla="*/ 869950 h 966041"/>
              <a:gd name="connsiteX0" fmla="*/ 0 w 2216150"/>
              <a:gd name="connsiteY0" fmla="*/ 0 h 885825"/>
              <a:gd name="connsiteX1" fmla="*/ 2216150 w 2216150"/>
              <a:gd name="connsiteY1" fmla="*/ 885825 h 885825"/>
              <a:gd name="connsiteX0" fmla="*/ 0 w 2200275"/>
              <a:gd name="connsiteY0" fmla="*/ 0 h 879475"/>
              <a:gd name="connsiteX1" fmla="*/ 2200275 w 2200275"/>
              <a:gd name="connsiteY1" fmla="*/ 879475 h 879475"/>
              <a:gd name="connsiteX0" fmla="*/ 0 w 2200275"/>
              <a:gd name="connsiteY0" fmla="*/ 0 h 879475"/>
              <a:gd name="connsiteX1" fmla="*/ 1581151 w 2200275"/>
              <a:gd name="connsiteY1" fmla="*/ 879475 h 879475"/>
              <a:gd name="connsiteX2" fmla="*/ 2200275 w 2200275"/>
              <a:gd name="connsiteY2" fmla="*/ 879475 h 879475"/>
              <a:gd name="connsiteX0" fmla="*/ 0 w 2200275"/>
              <a:gd name="connsiteY0" fmla="*/ 0 h 879475"/>
              <a:gd name="connsiteX1" fmla="*/ 1558926 w 2200275"/>
              <a:gd name="connsiteY1" fmla="*/ 692150 h 879475"/>
              <a:gd name="connsiteX2" fmla="*/ 1581151 w 2200275"/>
              <a:gd name="connsiteY2" fmla="*/ 879475 h 879475"/>
              <a:gd name="connsiteX3" fmla="*/ 2200275 w 2200275"/>
              <a:gd name="connsiteY3" fmla="*/ 879475 h 879475"/>
              <a:gd name="connsiteX0" fmla="*/ 0 w 2200275"/>
              <a:gd name="connsiteY0" fmla="*/ 0 h 879475"/>
              <a:gd name="connsiteX1" fmla="*/ 1558926 w 2200275"/>
              <a:gd name="connsiteY1" fmla="*/ 692150 h 879475"/>
              <a:gd name="connsiteX2" fmla="*/ 1581151 w 2200275"/>
              <a:gd name="connsiteY2" fmla="*/ 879475 h 879475"/>
              <a:gd name="connsiteX3" fmla="*/ 2200275 w 2200275"/>
              <a:gd name="connsiteY3" fmla="*/ 879475 h 879475"/>
              <a:gd name="connsiteX0" fmla="*/ 0 w 2200275"/>
              <a:gd name="connsiteY0" fmla="*/ 0 h 879475"/>
              <a:gd name="connsiteX1" fmla="*/ 1574801 w 2200275"/>
              <a:gd name="connsiteY1" fmla="*/ 701675 h 879475"/>
              <a:gd name="connsiteX2" fmla="*/ 1581151 w 2200275"/>
              <a:gd name="connsiteY2" fmla="*/ 879475 h 879475"/>
              <a:gd name="connsiteX3" fmla="*/ 2200275 w 2200275"/>
              <a:gd name="connsiteY3" fmla="*/ 879475 h 879475"/>
              <a:gd name="connsiteX0" fmla="*/ 0 w 2200275"/>
              <a:gd name="connsiteY0" fmla="*/ 0 h 879475"/>
              <a:gd name="connsiteX1" fmla="*/ 1498601 w 2200275"/>
              <a:gd name="connsiteY1" fmla="*/ 692150 h 879475"/>
              <a:gd name="connsiteX2" fmla="*/ 1574801 w 2200275"/>
              <a:gd name="connsiteY2" fmla="*/ 701675 h 879475"/>
              <a:gd name="connsiteX3" fmla="*/ 1581151 w 2200275"/>
              <a:gd name="connsiteY3" fmla="*/ 879475 h 879475"/>
              <a:gd name="connsiteX4" fmla="*/ 2200275 w 2200275"/>
              <a:gd name="connsiteY4" fmla="*/ 879475 h 879475"/>
              <a:gd name="connsiteX0" fmla="*/ 0 w 2200275"/>
              <a:gd name="connsiteY0" fmla="*/ 0 h 879475"/>
              <a:gd name="connsiteX1" fmla="*/ 1498601 w 2200275"/>
              <a:gd name="connsiteY1" fmla="*/ 692150 h 879475"/>
              <a:gd name="connsiteX2" fmla="*/ 1574801 w 2200275"/>
              <a:gd name="connsiteY2" fmla="*/ 701675 h 879475"/>
              <a:gd name="connsiteX3" fmla="*/ 1581151 w 2200275"/>
              <a:gd name="connsiteY3" fmla="*/ 879475 h 879475"/>
              <a:gd name="connsiteX4" fmla="*/ 2200275 w 2200275"/>
              <a:gd name="connsiteY4" fmla="*/ 879475 h 879475"/>
              <a:gd name="connsiteX0" fmla="*/ 0 w 2200275"/>
              <a:gd name="connsiteY0" fmla="*/ 0 h 879475"/>
              <a:gd name="connsiteX1" fmla="*/ 1495426 w 2200275"/>
              <a:gd name="connsiteY1" fmla="*/ 698500 h 879475"/>
              <a:gd name="connsiteX2" fmla="*/ 1574801 w 2200275"/>
              <a:gd name="connsiteY2" fmla="*/ 701675 h 879475"/>
              <a:gd name="connsiteX3" fmla="*/ 1581151 w 2200275"/>
              <a:gd name="connsiteY3" fmla="*/ 879475 h 879475"/>
              <a:gd name="connsiteX4" fmla="*/ 2200275 w 2200275"/>
              <a:gd name="connsiteY4" fmla="*/ 879475 h 879475"/>
              <a:gd name="connsiteX0" fmla="*/ 0 w 2200275"/>
              <a:gd name="connsiteY0" fmla="*/ 0 h 879475"/>
              <a:gd name="connsiteX1" fmla="*/ 1495426 w 2200275"/>
              <a:gd name="connsiteY1" fmla="*/ 571500 h 879475"/>
              <a:gd name="connsiteX2" fmla="*/ 1495426 w 2200275"/>
              <a:gd name="connsiteY2" fmla="*/ 698500 h 879475"/>
              <a:gd name="connsiteX3" fmla="*/ 1574801 w 2200275"/>
              <a:gd name="connsiteY3" fmla="*/ 701675 h 879475"/>
              <a:gd name="connsiteX4" fmla="*/ 1581151 w 2200275"/>
              <a:gd name="connsiteY4" fmla="*/ 879475 h 879475"/>
              <a:gd name="connsiteX5" fmla="*/ 2200275 w 2200275"/>
              <a:gd name="connsiteY5" fmla="*/ 879475 h 879475"/>
              <a:gd name="connsiteX0" fmla="*/ 0 w 2200275"/>
              <a:gd name="connsiteY0" fmla="*/ 0 h 879475"/>
              <a:gd name="connsiteX1" fmla="*/ 1495426 w 2200275"/>
              <a:gd name="connsiteY1" fmla="*/ 571500 h 879475"/>
              <a:gd name="connsiteX2" fmla="*/ 1495426 w 2200275"/>
              <a:gd name="connsiteY2" fmla="*/ 698500 h 879475"/>
              <a:gd name="connsiteX3" fmla="*/ 1574801 w 2200275"/>
              <a:gd name="connsiteY3" fmla="*/ 701675 h 879475"/>
              <a:gd name="connsiteX4" fmla="*/ 1581151 w 2200275"/>
              <a:gd name="connsiteY4" fmla="*/ 879475 h 879475"/>
              <a:gd name="connsiteX5" fmla="*/ 2200275 w 2200275"/>
              <a:gd name="connsiteY5" fmla="*/ 879475 h 879475"/>
              <a:gd name="connsiteX0" fmla="*/ 0 w 2200275"/>
              <a:gd name="connsiteY0" fmla="*/ 0 h 879475"/>
              <a:gd name="connsiteX1" fmla="*/ 781051 w 2200275"/>
              <a:gd name="connsiteY1" fmla="*/ 555625 h 879475"/>
              <a:gd name="connsiteX2" fmla="*/ 1495426 w 2200275"/>
              <a:gd name="connsiteY2" fmla="*/ 571500 h 879475"/>
              <a:gd name="connsiteX3" fmla="*/ 1495426 w 2200275"/>
              <a:gd name="connsiteY3" fmla="*/ 698500 h 879475"/>
              <a:gd name="connsiteX4" fmla="*/ 1574801 w 2200275"/>
              <a:gd name="connsiteY4" fmla="*/ 701675 h 879475"/>
              <a:gd name="connsiteX5" fmla="*/ 1581151 w 2200275"/>
              <a:gd name="connsiteY5" fmla="*/ 879475 h 879475"/>
              <a:gd name="connsiteX6" fmla="*/ 2200275 w 2200275"/>
              <a:gd name="connsiteY6" fmla="*/ 879475 h 879475"/>
              <a:gd name="connsiteX0" fmla="*/ 0 w 2200275"/>
              <a:gd name="connsiteY0" fmla="*/ 0 h 879475"/>
              <a:gd name="connsiteX1" fmla="*/ 781051 w 2200275"/>
              <a:gd name="connsiteY1" fmla="*/ 555625 h 879475"/>
              <a:gd name="connsiteX2" fmla="*/ 1495426 w 2200275"/>
              <a:gd name="connsiteY2" fmla="*/ 571500 h 879475"/>
              <a:gd name="connsiteX3" fmla="*/ 1495426 w 2200275"/>
              <a:gd name="connsiteY3" fmla="*/ 698500 h 879475"/>
              <a:gd name="connsiteX4" fmla="*/ 1574801 w 2200275"/>
              <a:gd name="connsiteY4" fmla="*/ 701675 h 879475"/>
              <a:gd name="connsiteX5" fmla="*/ 1581151 w 2200275"/>
              <a:gd name="connsiteY5" fmla="*/ 879475 h 879475"/>
              <a:gd name="connsiteX6" fmla="*/ 2200275 w 2200275"/>
              <a:gd name="connsiteY6" fmla="*/ 879475 h 879475"/>
              <a:gd name="connsiteX0" fmla="*/ 0 w 2200275"/>
              <a:gd name="connsiteY0" fmla="*/ 0 h 879475"/>
              <a:gd name="connsiteX1" fmla="*/ 787401 w 2200275"/>
              <a:gd name="connsiteY1" fmla="*/ 438150 h 879475"/>
              <a:gd name="connsiteX2" fmla="*/ 781051 w 2200275"/>
              <a:gd name="connsiteY2" fmla="*/ 555625 h 879475"/>
              <a:gd name="connsiteX3" fmla="*/ 1495426 w 2200275"/>
              <a:gd name="connsiteY3" fmla="*/ 571500 h 879475"/>
              <a:gd name="connsiteX4" fmla="*/ 1495426 w 2200275"/>
              <a:gd name="connsiteY4" fmla="*/ 698500 h 879475"/>
              <a:gd name="connsiteX5" fmla="*/ 1574801 w 2200275"/>
              <a:gd name="connsiteY5" fmla="*/ 701675 h 879475"/>
              <a:gd name="connsiteX6" fmla="*/ 1581151 w 2200275"/>
              <a:gd name="connsiteY6" fmla="*/ 879475 h 879475"/>
              <a:gd name="connsiteX7" fmla="*/ 2200275 w 2200275"/>
              <a:gd name="connsiteY7" fmla="*/ 879475 h 879475"/>
              <a:gd name="connsiteX0" fmla="*/ 0 w 2200275"/>
              <a:gd name="connsiteY0" fmla="*/ 0 h 879475"/>
              <a:gd name="connsiteX1" fmla="*/ 787401 w 2200275"/>
              <a:gd name="connsiteY1" fmla="*/ 438150 h 879475"/>
              <a:gd name="connsiteX2" fmla="*/ 781051 w 2200275"/>
              <a:gd name="connsiteY2" fmla="*/ 555625 h 879475"/>
              <a:gd name="connsiteX3" fmla="*/ 1495426 w 2200275"/>
              <a:gd name="connsiteY3" fmla="*/ 571500 h 879475"/>
              <a:gd name="connsiteX4" fmla="*/ 1495426 w 2200275"/>
              <a:gd name="connsiteY4" fmla="*/ 698500 h 879475"/>
              <a:gd name="connsiteX5" fmla="*/ 1574801 w 2200275"/>
              <a:gd name="connsiteY5" fmla="*/ 701675 h 879475"/>
              <a:gd name="connsiteX6" fmla="*/ 1581151 w 2200275"/>
              <a:gd name="connsiteY6" fmla="*/ 879475 h 879475"/>
              <a:gd name="connsiteX7" fmla="*/ 2200275 w 2200275"/>
              <a:gd name="connsiteY7" fmla="*/ 879475 h 879475"/>
              <a:gd name="connsiteX0" fmla="*/ 0 w 2200275"/>
              <a:gd name="connsiteY0" fmla="*/ 0 h 879475"/>
              <a:gd name="connsiteX1" fmla="*/ 463551 w 2200275"/>
              <a:gd name="connsiteY1" fmla="*/ 428625 h 879475"/>
              <a:gd name="connsiteX2" fmla="*/ 787401 w 2200275"/>
              <a:gd name="connsiteY2" fmla="*/ 438150 h 879475"/>
              <a:gd name="connsiteX3" fmla="*/ 781051 w 2200275"/>
              <a:gd name="connsiteY3" fmla="*/ 555625 h 879475"/>
              <a:gd name="connsiteX4" fmla="*/ 1495426 w 2200275"/>
              <a:gd name="connsiteY4" fmla="*/ 571500 h 879475"/>
              <a:gd name="connsiteX5" fmla="*/ 1495426 w 2200275"/>
              <a:gd name="connsiteY5" fmla="*/ 698500 h 879475"/>
              <a:gd name="connsiteX6" fmla="*/ 1574801 w 2200275"/>
              <a:gd name="connsiteY6" fmla="*/ 701675 h 879475"/>
              <a:gd name="connsiteX7" fmla="*/ 1581151 w 2200275"/>
              <a:gd name="connsiteY7" fmla="*/ 879475 h 879475"/>
              <a:gd name="connsiteX8" fmla="*/ 2200275 w 2200275"/>
              <a:gd name="connsiteY8" fmla="*/ 879475 h 879475"/>
              <a:gd name="connsiteX0" fmla="*/ 0 w 2200275"/>
              <a:gd name="connsiteY0" fmla="*/ 0 h 879475"/>
              <a:gd name="connsiteX1" fmla="*/ 463551 w 2200275"/>
              <a:gd name="connsiteY1" fmla="*/ 428625 h 879475"/>
              <a:gd name="connsiteX2" fmla="*/ 774701 w 2200275"/>
              <a:gd name="connsiteY2" fmla="*/ 441325 h 879475"/>
              <a:gd name="connsiteX3" fmla="*/ 781051 w 2200275"/>
              <a:gd name="connsiteY3" fmla="*/ 555625 h 879475"/>
              <a:gd name="connsiteX4" fmla="*/ 1495426 w 2200275"/>
              <a:gd name="connsiteY4" fmla="*/ 571500 h 879475"/>
              <a:gd name="connsiteX5" fmla="*/ 1495426 w 2200275"/>
              <a:gd name="connsiteY5" fmla="*/ 698500 h 879475"/>
              <a:gd name="connsiteX6" fmla="*/ 1574801 w 2200275"/>
              <a:gd name="connsiteY6" fmla="*/ 701675 h 879475"/>
              <a:gd name="connsiteX7" fmla="*/ 1581151 w 2200275"/>
              <a:gd name="connsiteY7" fmla="*/ 879475 h 879475"/>
              <a:gd name="connsiteX8" fmla="*/ 2200275 w 2200275"/>
              <a:gd name="connsiteY8" fmla="*/ 879475 h 879475"/>
              <a:gd name="connsiteX0" fmla="*/ 0 w 2200275"/>
              <a:gd name="connsiteY0" fmla="*/ 0 h 879475"/>
              <a:gd name="connsiteX1" fmla="*/ 463551 w 2200275"/>
              <a:gd name="connsiteY1" fmla="*/ 428625 h 879475"/>
              <a:gd name="connsiteX2" fmla="*/ 784226 w 2200275"/>
              <a:gd name="connsiteY2" fmla="*/ 444500 h 879475"/>
              <a:gd name="connsiteX3" fmla="*/ 781051 w 2200275"/>
              <a:gd name="connsiteY3" fmla="*/ 555625 h 879475"/>
              <a:gd name="connsiteX4" fmla="*/ 1495426 w 2200275"/>
              <a:gd name="connsiteY4" fmla="*/ 571500 h 879475"/>
              <a:gd name="connsiteX5" fmla="*/ 1495426 w 2200275"/>
              <a:gd name="connsiteY5" fmla="*/ 698500 h 879475"/>
              <a:gd name="connsiteX6" fmla="*/ 1574801 w 2200275"/>
              <a:gd name="connsiteY6" fmla="*/ 701675 h 879475"/>
              <a:gd name="connsiteX7" fmla="*/ 1581151 w 2200275"/>
              <a:gd name="connsiteY7" fmla="*/ 879475 h 879475"/>
              <a:gd name="connsiteX8" fmla="*/ 2200275 w 2200275"/>
              <a:gd name="connsiteY8" fmla="*/ 879475 h 879475"/>
              <a:gd name="connsiteX0" fmla="*/ 0 w 2200275"/>
              <a:gd name="connsiteY0" fmla="*/ 0 h 879475"/>
              <a:gd name="connsiteX1" fmla="*/ 463551 w 2200275"/>
              <a:gd name="connsiteY1" fmla="*/ 428625 h 879475"/>
              <a:gd name="connsiteX2" fmla="*/ 784226 w 2200275"/>
              <a:gd name="connsiteY2" fmla="*/ 444500 h 879475"/>
              <a:gd name="connsiteX3" fmla="*/ 781051 w 2200275"/>
              <a:gd name="connsiteY3" fmla="*/ 555625 h 879475"/>
              <a:gd name="connsiteX4" fmla="*/ 1495426 w 2200275"/>
              <a:gd name="connsiteY4" fmla="*/ 571500 h 879475"/>
              <a:gd name="connsiteX5" fmla="*/ 1495426 w 2200275"/>
              <a:gd name="connsiteY5" fmla="*/ 698500 h 879475"/>
              <a:gd name="connsiteX6" fmla="*/ 1574801 w 2200275"/>
              <a:gd name="connsiteY6" fmla="*/ 701675 h 879475"/>
              <a:gd name="connsiteX7" fmla="*/ 1581151 w 2200275"/>
              <a:gd name="connsiteY7" fmla="*/ 879475 h 879475"/>
              <a:gd name="connsiteX8" fmla="*/ 2200275 w 2200275"/>
              <a:gd name="connsiteY8" fmla="*/ 879475 h 879475"/>
              <a:gd name="connsiteX0" fmla="*/ 0 w 2200275"/>
              <a:gd name="connsiteY0" fmla="*/ 0 h 879475"/>
              <a:gd name="connsiteX1" fmla="*/ 466726 w 2200275"/>
              <a:gd name="connsiteY1" fmla="*/ 314325 h 879475"/>
              <a:gd name="connsiteX2" fmla="*/ 463551 w 2200275"/>
              <a:gd name="connsiteY2" fmla="*/ 428625 h 879475"/>
              <a:gd name="connsiteX3" fmla="*/ 784226 w 2200275"/>
              <a:gd name="connsiteY3" fmla="*/ 444500 h 879475"/>
              <a:gd name="connsiteX4" fmla="*/ 781051 w 2200275"/>
              <a:gd name="connsiteY4" fmla="*/ 555625 h 879475"/>
              <a:gd name="connsiteX5" fmla="*/ 1495426 w 2200275"/>
              <a:gd name="connsiteY5" fmla="*/ 571500 h 879475"/>
              <a:gd name="connsiteX6" fmla="*/ 1495426 w 2200275"/>
              <a:gd name="connsiteY6" fmla="*/ 698500 h 879475"/>
              <a:gd name="connsiteX7" fmla="*/ 1574801 w 2200275"/>
              <a:gd name="connsiteY7" fmla="*/ 701675 h 879475"/>
              <a:gd name="connsiteX8" fmla="*/ 1581151 w 2200275"/>
              <a:gd name="connsiteY8" fmla="*/ 879475 h 879475"/>
              <a:gd name="connsiteX9" fmla="*/ 2200275 w 2200275"/>
              <a:gd name="connsiteY9" fmla="*/ 879475 h 879475"/>
              <a:gd name="connsiteX0" fmla="*/ 0 w 2200275"/>
              <a:gd name="connsiteY0" fmla="*/ 0 h 879475"/>
              <a:gd name="connsiteX1" fmla="*/ 466726 w 2200275"/>
              <a:gd name="connsiteY1" fmla="*/ 314325 h 879475"/>
              <a:gd name="connsiteX2" fmla="*/ 463551 w 2200275"/>
              <a:gd name="connsiteY2" fmla="*/ 428625 h 879475"/>
              <a:gd name="connsiteX3" fmla="*/ 784226 w 2200275"/>
              <a:gd name="connsiteY3" fmla="*/ 444500 h 879475"/>
              <a:gd name="connsiteX4" fmla="*/ 781051 w 2200275"/>
              <a:gd name="connsiteY4" fmla="*/ 555625 h 879475"/>
              <a:gd name="connsiteX5" fmla="*/ 1495426 w 2200275"/>
              <a:gd name="connsiteY5" fmla="*/ 571500 h 879475"/>
              <a:gd name="connsiteX6" fmla="*/ 1495426 w 2200275"/>
              <a:gd name="connsiteY6" fmla="*/ 698500 h 879475"/>
              <a:gd name="connsiteX7" fmla="*/ 1574801 w 2200275"/>
              <a:gd name="connsiteY7" fmla="*/ 701675 h 879475"/>
              <a:gd name="connsiteX8" fmla="*/ 1581151 w 2200275"/>
              <a:gd name="connsiteY8" fmla="*/ 879475 h 879475"/>
              <a:gd name="connsiteX9" fmla="*/ 2200275 w 2200275"/>
              <a:gd name="connsiteY9" fmla="*/ 879475 h 879475"/>
              <a:gd name="connsiteX0" fmla="*/ 0 w 2200275"/>
              <a:gd name="connsiteY0" fmla="*/ 0 h 879475"/>
              <a:gd name="connsiteX1" fmla="*/ 234951 w 2200275"/>
              <a:gd name="connsiteY1" fmla="*/ 307975 h 879475"/>
              <a:gd name="connsiteX2" fmla="*/ 466726 w 2200275"/>
              <a:gd name="connsiteY2" fmla="*/ 314325 h 879475"/>
              <a:gd name="connsiteX3" fmla="*/ 463551 w 2200275"/>
              <a:gd name="connsiteY3" fmla="*/ 428625 h 879475"/>
              <a:gd name="connsiteX4" fmla="*/ 784226 w 2200275"/>
              <a:gd name="connsiteY4" fmla="*/ 444500 h 879475"/>
              <a:gd name="connsiteX5" fmla="*/ 781051 w 2200275"/>
              <a:gd name="connsiteY5" fmla="*/ 555625 h 879475"/>
              <a:gd name="connsiteX6" fmla="*/ 1495426 w 2200275"/>
              <a:gd name="connsiteY6" fmla="*/ 571500 h 879475"/>
              <a:gd name="connsiteX7" fmla="*/ 1495426 w 2200275"/>
              <a:gd name="connsiteY7" fmla="*/ 698500 h 879475"/>
              <a:gd name="connsiteX8" fmla="*/ 1574801 w 2200275"/>
              <a:gd name="connsiteY8" fmla="*/ 701675 h 879475"/>
              <a:gd name="connsiteX9" fmla="*/ 1581151 w 2200275"/>
              <a:gd name="connsiteY9" fmla="*/ 879475 h 879475"/>
              <a:gd name="connsiteX10" fmla="*/ 2200275 w 2200275"/>
              <a:gd name="connsiteY10" fmla="*/ 879475 h 879475"/>
              <a:gd name="connsiteX0" fmla="*/ 0 w 2200275"/>
              <a:gd name="connsiteY0" fmla="*/ 0 h 879475"/>
              <a:gd name="connsiteX1" fmla="*/ 234951 w 2200275"/>
              <a:gd name="connsiteY1" fmla="*/ 307975 h 879475"/>
              <a:gd name="connsiteX2" fmla="*/ 466726 w 2200275"/>
              <a:gd name="connsiteY2" fmla="*/ 314325 h 879475"/>
              <a:gd name="connsiteX3" fmla="*/ 463551 w 2200275"/>
              <a:gd name="connsiteY3" fmla="*/ 428625 h 879475"/>
              <a:gd name="connsiteX4" fmla="*/ 784226 w 2200275"/>
              <a:gd name="connsiteY4" fmla="*/ 444500 h 879475"/>
              <a:gd name="connsiteX5" fmla="*/ 781051 w 2200275"/>
              <a:gd name="connsiteY5" fmla="*/ 555625 h 879475"/>
              <a:gd name="connsiteX6" fmla="*/ 1495426 w 2200275"/>
              <a:gd name="connsiteY6" fmla="*/ 571500 h 879475"/>
              <a:gd name="connsiteX7" fmla="*/ 1495426 w 2200275"/>
              <a:gd name="connsiteY7" fmla="*/ 698500 h 879475"/>
              <a:gd name="connsiteX8" fmla="*/ 1574801 w 2200275"/>
              <a:gd name="connsiteY8" fmla="*/ 701675 h 879475"/>
              <a:gd name="connsiteX9" fmla="*/ 1581151 w 2200275"/>
              <a:gd name="connsiteY9" fmla="*/ 879475 h 879475"/>
              <a:gd name="connsiteX10" fmla="*/ 2200275 w 2200275"/>
              <a:gd name="connsiteY10" fmla="*/ 879475 h 879475"/>
              <a:gd name="connsiteX0" fmla="*/ 0 w 2200275"/>
              <a:gd name="connsiteY0" fmla="*/ 0 h 879475"/>
              <a:gd name="connsiteX1" fmla="*/ 231776 w 2200275"/>
              <a:gd name="connsiteY1" fmla="*/ 200025 h 879475"/>
              <a:gd name="connsiteX2" fmla="*/ 234951 w 2200275"/>
              <a:gd name="connsiteY2" fmla="*/ 307975 h 879475"/>
              <a:gd name="connsiteX3" fmla="*/ 466726 w 2200275"/>
              <a:gd name="connsiteY3" fmla="*/ 314325 h 879475"/>
              <a:gd name="connsiteX4" fmla="*/ 463551 w 2200275"/>
              <a:gd name="connsiteY4" fmla="*/ 428625 h 879475"/>
              <a:gd name="connsiteX5" fmla="*/ 784226 w 2200275"/>
              <a:gd name="connsiteY5" fmla="*/ 444500 h 879475"/>
              <a:gd name="connsiteX6" fmla="*/ 781051 w 2200275"/>
              <a:gd name="connsiteY6" fmla="*/ 555625 h 879475"/>
              <a:gd name="connsiteX7" fmla="*/ 1495426 w 2200275"/>
              <a:gd name="connsiteY7" fmla="*/ 571500 h 879475"/>
              <a:gd name="connsiteX8" fmla="*/ 1495426 w 2200275"/>
              <a:gd name="connsiteY8" fmla="*/ 698500 h 879475"/>
              <a:gd name="connsiteX9" fmla="*/ 1574801 w 2200275"/>
              <a:gd name="connsiteY9" fmla="*/ 701675 h 879475"/>
              <a:gd name="connsiteX10" fmla="*/ 1581151 w 2200275"/>
              <a:gd name="connsiteY10" fmla="*/ 879475 h 879475"/>
              <a:gd name="connsiteX11" fmla="*/ 2200275 w 2200275"/>
              <a:gd name="connsiteY11" fmla="*/ 879475 h 879475"/>
              <a:gd name="connsiteX0" fmla="*/ 0 w 2200275"/>
              <a:gd name="connsiteY0" fmla="*/ 0 h 879475"/>
              <a:gd name="connsiteX1" fmla="*/ 231776 w 2200275"/>
              <a:gd name="connsiteY1" fmla="*/ 200025 h 879475"/>
              <a:gd name="connsiteX2" fmla="*/ 234951 w 2200275"/>
              <a:gd name="connsiteY2" fmla="*/ 307975 h 879475"/>
              <a:gd name="connsiteX3" fmla="*/ 466726 w 2200275"/>
              <a:gd name="connsiteY3" fmla="*/ 314325 h 879475"/>
              <a:gd name="connsiteX4" fmla="*/ 463551 w 2200275"/>
              <a:gd name="connsiteY4" fmla="*/ 428625 h 879475"/>
              <a:gd name="connsiteX5" fmla="*/ 784226 w 2200275"/>
              <a:gd name="connsiteY5" fmla="*/ 444500 h 879475"/>
              <a:gd name="connsiteX6" fmla="*/ 781051 w 2200275"/>
              <a:gd name="connsiteY6" fmla="*/ 555625 h 879475"/>
              <a:gd name="connsiteX7" fmla="*/ 1495426 w 2200275"/>
              <a:gd name="connsiteY7" fmla="*/ 571500 h 879475"/>
              <a:gd name="connsiteX8" fmla="*/ 1495426 w 2200275"/>
              <a:gd name="connsiteY8" fmla="*/ 698500 h 879475"/>
              <a:gd name="connsiteX9" fmla="*/ 1574801 w 2200275"/>
              <a:gd name="connsiteY9" fmla="*/ 701675 h 879475"/>
              <a:gd name="connsiteX10" fmla="*/ 1581151 w 2200275"/>
              <a:gd name="connsiteY10" fmla="*/ 879475 h 879475"/>
              <a:gd name="connsiteX11" fmla="*/ 2200275 w 2200275"/>
              <a:gd name="connsiteY11" fmla="*/ 879475 h 879475"/>
              <a:gd name="connsiteX0" fmla="*/ 11569 w 2211844"/>
              <a:gd name="connsiteY0" fmla="*/ 0 h 879475"/>
              <a:gd name="connsiteX1" fmla="*/ 14745 w 2211844"/>
              <a:gd name="connsiteY1" fmla="*/ 203200 h 879475"/>
              <a:gd name="connsiteX2" fmla="*/ 243345 w 2211844"/>
              <a:gd name="connsiteY2" fmla="*/ 200025 h 879475"/>
              <a:gd name="connsiteX3" fmla="*/ 246520 w 2211844"/>
              <a:gd name="connsiteY3" fmla="*/ 307975 h 879475"/>
              <a:gd name="connsiteX4" fmla="*/ 478295 w 2211844"/>
              <a:gd name="connsiteY4" fmla="*/ 314325 h 879475"/>
              <a:gd name="connsiteX5" fmla="*/ 475120 w 2211844"/>
              <a:gd name="connsiteY5" fmla="*/ 428625 h 879475"/>
              <a:gd name="connsiteX6" fmla="*/ 795795 w 2211844"/>
              <a:gd name="connsiteY6" fmla="*/ 444500 h 879475"/>
              <a:gd name="connsiteX7" fmla="*/ 792620 w 2211844"/>
              <a:gd name="connsiteY7" fmla="*/ 555625 h 879475"/>
              <a:gd name="connsiteX8" fmla="*/ 1506995 w 2211844"/>
              <a:gd name="connsiteY8" fmla="*/ 571500 h 879475"/>
              <a:gd name="connsiteX9" fmla="*/ 1506995 w 2211844"/>
              <a:gd name="connsiteY9" fmla="*/ 698500 h 879475"/>
              <a:gd name="connsiteX10" fmla="*/ 1586370 w 2211844"/>
              <a:gd name="connsiteY10" fmla="*/ 701675 h 879475"/>
              <a:gd name="connsiteX11" fmla="*/ 1592720 w 2211844"/>
              <a:gd name="connsiteY11" fmla="*/ 879475 h 879475"/>
              <a:gd name="connsiteX12" fmla="*/ 2211844 w 2211844"/>
              <a:gd name="connsiteY12" fmla="*/ 879475 h 879475"/>
              <a:gd name="connsiteX0" fmla="*/ 11569 w 2211844"/>
              <a:gd name="connsiteY0" fmla="*/ 0 h 879475"/>
              <a:gd name="connsiteX1" fmla="*/ 14745 w 2211844"/>
              <a:gd name="connsiteY1" fmla="*/ 203200 h 879475"/>
              <a:gd name="connsiteX2" fmla="*/ 243345 w 2211844"/>
              <a:gd name="connsiteY2" fmla="*/ 200025 h 879475"/>
              <a:gd name="connsiteX3" fmla="*/ 246520 w 2211844"/>
              <a:gd name="connsiteY3" fmla="*/ 307975 h 879475"/>
              <a:gd name="connsiteX4" fmla="*/ 478295 w 2211844"/>
              <a:gd name="connsiteY4" fmla="*/ 314325 h 879475"/>
              <a:gd name="connsiteX5" fmla="*/ 475120 w 2211844"/>
              <a:gd name="connsiteY5" fmla="*/ 428625 h 879475"/>
              <a:gd name="connsiteX6" fmla="*/ 795795 w 2211844"/>
              <a:gd name="connsiteY6" fmla="*/ 444500 h 879475"/>
              <a:gd name="connsiteX7" fmla="*/ 792620 w 2211844"/>
              <a:gd name="connsiteY7" fmla="*/ 555625 h 879475"/>
              <a:gd name="connsiteX8" fmla="*/ 1506995 w 2211844"/>
              <a:gd name="connsiteY8" fmla="*/ 571500 h 879475"/>
              <a:gd name="connsiteX9" fmla="*/ 1506995 w 2211844"/>
              <a:gd name="connsiteY9" fmla="*/ 698500 h 879475"/>
              <a:gd name="connsiteX10" fmla="*/ 1586370 w 2211844"/>
              <a:gd name="connsiteY10" fmla="*/ 701675 h 879475"/>
              <a:gd name="connsiteX11" fmla="*/ 1592720 w 2211844"/>
              <a:gd name="connsiteY11" fmla="*/ 879475 h 879475"/>
              <a:gd name="connsiteX12" fmla="*/ 2211844 w 2211844"/>
              <a:gd name="connsiteY12" fmla="*/ 879475 h 879475"/>
              <a:gd name="connsiteX0" fmla="*/ 0 w 2200275"/>
              <a:gd name="connsiteY0" fmla="*/ 0 h 879475"/>
              <a:gd name="connsiteX1" fmla="*/ 3176 w 2200275"/>
              <a:gd name="connsiteY1" fmla="*/ 203200 h 879475"/>
              <a:gd name="connsiteX2" fmla="*/ 231776 w 2200275"/>
              <a:gd name="connsiteY2" fmla="*/ 200025 h 879475"/>
              <a:gd name="connsiteX3" fmla="*/ 234951 w 2200275"/>
              <a:gd name="connsiteY3" fmla="*/ 307975 h 879475"/>
              <a:gd name="connsiteX4" fmla="*/ 466726 w 2200275"/>
              <a:gd name="connsiteY4" fmla="*/ 314325 h 879475"/>
              <a:gd name="connsiteX5" fmla="*/ 463551 w 2200275"/>
              <a:gd name="connsiteY5" fmla="*/ 428625 h 879475"/>
              <a:gd name="connsiteX6" fmla="*/ 784226 w 2200275"/>
              <a:gd name="connsiteY6" fmla="*/ 444500 h 879475"/>
              <a:gd name="connsiteX7" fmla="*/ 781051 w 2200275"/>
              <a:gd name="connsiteY7" fmla="*/ 555625 h 879475"/>
              <a:gd name="connsiteX8" fmla="*/ 1495426 w 2200275"/>
              <a:gd name="connsiteY8" fmla="*/ 571500 h 879475"/>
              <a:gd name="connsiteX9" fmla="*/ 1495426 w 2200275"/>
              <a:gd name="connsiteY9" fmla="*/ 698500 h 879475"/>
              <a:gd name="connsiteX10" fmla="*/ 1574801 w 2200275"/>
              <a:gd name="connsiteY10" fmla="*/ 701675 h 879475"/>
              <a:gd name="connsiteX11" fmla="*/ 1581151 w 2200275"/>
              <a:gd name="connsiteY11" fmla="*/ 879475 h 879475"/>
              <a:gd name="connsiteX12" fmla="*/ 2200275 w 2200275"/>
              <a:gd name="connsiteY12" fmla="*/ 879475 h 879475"/>
              <a:gd name="connsiteX0" fmla="*/ 0 w 2200275"/>
              <a:gd name="connsiteY0" fmla="*/ 0 h 879475"/>
              <a:gd name="connsiteX1" fmla="*/ 3176 w 2200275"/>
              <a:gd name="connsiteY1" fmla="*/ 203200 h 879475"/>
              <a:gd name="connsiteX2" fmla="*/ 231776 w 2200275"/>
              <a:gd name="connsiteY2" fmla="*/ 200025 h 879475"/>
              <a:gd name="connsiteX3" fmla="*/ 234951 w 2200275"/>
              <a:gd name="connsiteY3" fmla="*/ 307975 h 879475"/>
              <a:gd name="connsiteX4" fmla="*/ 466726 w 2200275"/>
              <a:gd name="connsiteY4" fmla="*/ 314325 h 879475"/>
              <a:gd name="connsiteX5" fmla="*/ 463551 w 2200275"/>
              <a:gd name="connsiteY5" fmla="*/ 428625 h 879475"/>
              <a:gd name="connsiteX6" fmla="*/ 784226 w 2200275"/>
              <a:gd name="connsiteY6" fmla="*/ 444500 h 879475"/>
              <a:gd name="connsiteX7" fmla="*/ 784226 w 2200275"/>
              <a:gd name="connsiteY7" fmla="*/ 565150 h 879475"/>
              <a:gd name="connsiteX8" fmla="*/ 1495426 w 2200275"/>
              <a:gd name="connsiteY8" fmla="*/ 571500 h 879475"/>
              <a:gd name="connsiteX9" fmla="*/ 1495426 w 2200275"/>
              <a:gd name="connsiteY9" fmla="*/ 698500 h 879475"/>
              <a:gd name="connsiteX10" fmla="*/ 1574801 w 2200275"/>
              <a:gd name="connsiteY10" fmla="*/ 701675 h 879475"/>
              <a:gd name="connsiteX11" fmla="*/ 1581151 w 2200275"/>
              <a:gd name="connsiteY11" fmla="*/ 879475 h 879475"/>
              <a:gd name="connsiteX12" fmla="*/ 2200275 w 2200275"/>
              <a:gd name="connsiteY12" fmla="*/ 879475 h 879475"/>
              <a:gd name="connsiteX0" fmla="*/ 0 w 2200275"/>
              <a:gd name="connsiteY0" fmla="*/ 0 h 885825"/>
              <a:gd name="connsiteX1" fmla="*/ 3176 w 2200275"/>
              <a:gd name="connsiteY1" fmla="*/ 209550 h 885825"/>
              <a:gd name="connsiteX2" fmla="*/ 231776 w 2200275"/>
              <a:gd name="connsiteY2" fmla="*/ 206375 h 885825"/>
              <a:gd name="connsiteX3" fmla="*/ 234951 w 2200275"/>
              <a:gd name="connsiteY3" fmla="*/ 314325 h 885825"/>
              <a:gd name="connsiteX4" fmla="*/ 466726 w 2200275"/>
              <a:gd name="connsiteY4" fmla="*/ 320675 h 885825"/>
              <a:gd name="connsiteX5" fmla="*/ 463551 w 2200275"/>
              <a:gd name="connsiteY5" fmla="*/ 434975 h 885825"/>
              <a:gd name="connsiteX6" fmla="*/ 784226 w 2200275"/>
              <a:gd name="connsiteY6" fmla="*/ 450850 h 885825"/>
              <a:gd name="connsiteX7" fmla="*/ 784226 w 2200275"/>
              <a:gd name="connsiteY7" fmla="*/ 571500 h 885825"/>
              <a:gd name="connsiteX8" fmla="*/ 1495426 w 2200275"/>
              <a:gd name="connsiteY8" fmla="*/ 577850 h 885825"/>
              <a:gd name="connsiteX9" fmla="*/ 1495426 w 2200275"/>
              <a:gd name="connsiteY9" fmla="*/ 704850 h 885825"/>
              <a:gd name="connsiteX10" fmla="*/ 1574801 w 2200275"/>
              <a:gd name="connsiteY10" fmla="*/ 708025 h 885825"/>
              <a:gd name="connsiteX11" fmla="*/ 1581151 w 2200275"/>
              <a:gd name="connsiteY11" fmla="*/ 885825 h 885825"/>
              <a:gd name="connsiteX12" fmla="*/ 2200275 w 2200275"/>
              <a:gd name="connsiteY12" fmla="*/ 885825 h 885825"/>
              <a:gd name="connsiteX0" fmla="*/ 0 w 2200275"/>
              <a:gd name="connsiteY0" fmla="*/ 0 h 898525"/>
              <a:gd name="connsiteX1" fmla="*/ 3176 w 2200275"/>
              <a:gd name="connsiteY1" fmla="*/ 222250 h 898525"/>
              <a:gd name="connsiteX2" fmla="*/ 231776 w 2200275"/>
              <a:gd name="connsiteY2" fmla="*/ 219075 h 898525"/>
              <a:gd name="connsiteX3" fmla="*/ 234951 w 2200275"/>
              <a:gd name="connsiteY3" fmla="*/ 327025 h 898525"/>
              <a:gd name="connsiteX4" fmla="*/ 466726 w 2200275"/>
              <a:gd name="connsiteY4" fmla="*/ 333375 h 898525"/>
              <a:gd name="connsiteX5" fmla="*/ 463551 w 2200275"/>
              <a:gd name="connsiteY5" fmla="*/ 447675 h 898525"/>
              <a:gd name="connsiteX6" fmla="*/ 784226 w 2200275"/>
              <a:gd name="connsiteY6" fmla="*/ 463550 h 898525"/>
              <a:gd name="connsiteX7" fmla="*/ 784226 w 2200275"/>
              <a:gd name="connsiteY7" fmla="*/ 584200 h 898525"/>
              <a:gd name="connsiteX8" fmla="*/ 1495426 w 2200275"/>
              <a:gd name="connsiteY8" fmla="*/ 590550 h 898525"/>
              <a:gd name="connsiteX9" fmla="*/ 1495426 w 2200275"/>
              <a:gd name="connsiteY9" fmla="*/ 717550 h 898525"/>
              <a:gd name="connsiteX10" fmla="*/ 1574801 w 2200275"/>
              <a:gd name="connsiteY10" fmla="*/ 720725 h 898525"/>
              <a:gd name="connsiteX11" fmla="*/ 1581151 w 2200275"/>
              <a:gd name="connsiteY11" fmla="*/ 898525 h 898525"/>
              <a:gd name="connsiteX12" fmla="*/ 2200275 w 2200275"/>
              <a:gd name="connsiteY12" fmla="*/ 898525 h 89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0275" h="898525">
                <a:moveTo>
                  <a:pt x="0" y="0"/>
                </a:moveTo>
                <a:cubicBezTo>
                  <a:pt x="1059" y="67733"/>
                  <a:pt x="2117" y="154517"/>
                  <a:pt x="3176" y="222250"/>
                </a:cubicBezTo>
                <a:lnTo>
                  <a:pt x="231776" y="219075"/>
                </a:lnTo>
                <a:cubicBezTo>
                  <a:pt x="232834" y="255058"/>
                  <a:pt x="233893" y="291042"/>
                  <a:pt x="234951" y="327025"/>
                </a:cubicBezTo>
                <a:lnTo>
                  <a:pt x="466726" y="333375"/>
                </a:lnTo>
                <a:cubicBezTo>
                  <a:pt x="465668" y="371475"/>
                  <a:pt x="464609" y="409575"/>
                  <a:pt x="463551" y="447675"/>
                </a:cubicBezTo>
                <a:lnTo>
                  <a:pt x="784226" y="463550"/>
                </a:lnTo>
                <a:cubicBezTo>
                  <a:pt x="783168" y="500592"/>
                  <a:pt x="785284" y="547158"/>
                  <a:pt x="784226" y="584200"/>
                </a:cubicBezTo>
                <a:lnTo>
                  <a:pt x="1495426" y="590550"/>
                </a:lnTo>
                <a:lnTo>
                  <a:pt x="1495426" y="717550"/>
                </a:lnTo>
                <a:lnTo>
                  <a:pt x="1574801" y="720725"/>
                </a:lnTo>
                <a:lnTo>
                  <a:pt x="1581151" y="898525"/>
                </a:lnTo>
                <a:lnTo>
                  <a:pt x="2200275" y="898525"/>
                </a:lnTo>
              </a:path>
            </a:pathLst>
          </a:custGeom>
          <a:noFill/>
          <a:ln w="1905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77" name="Straight Connector 276"/>
          <p:cNvCxnSpPr/>
          <p:nvPr/>
        </p:nvCxnSpPr>
        <p:spPr>
          <a:xfrm>
            <a:off x="7696200" y="3479800"/>
            <a:ext cx="0" cy="58738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8369300" y="3667125"/>
            <a:ext cx="0" cy="57150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rot="5400000">
            <a:off x="8368507" y="3663156"/>
            <a:ext cx="0" cy="58737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rot="5400000">
            <a:off x="6415882" y="3098006"/>
            <a:ext cx="0" cy="58737"/>
          </a:xfrm>
          <a:prstGeom prst="line">
            <a:avLst/>
          </a:prstGeom>
          <a:ln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287382"/>
            <a:ext cx="8467725" cy="1143000"/>
          </a:xfrm>
        </p:spPr>
        <p:txBody>
          <a:bodyPr/>
          <a:lstStyle/>
          <a:p>
            <a:pPr eaLnBrk="1" hangingPunct="1"/>
            <a:r>
              <a:rPr lang="en-US" sz="3600" dirty="0"/>
              <a:t>Normal TP53 Function</a:t>
            </a:r>
          </a:p>
        </p:txBody>
      </p:sp>
      <p:sp>
        <p:nvSpPr>
          <p:cNvPr id="163844" name="Text Box 4"/>
          <p:cNvSpPr txBox="1">
            <a:spLocks noChangeArrowheads="1"/>
          </p:cNvSpPr>
          <p:nvPr/>
        </p:nvSpPr>
        <p:spPr bwMode="auto">
          <a:xfrm>
            <a:off x="2438400" y="1295400"/>
            <a:ext cx="43434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	   </a:t>
            </a:r>
            <a:r>
              <a:rPr lang="en-US" b="1" dirty="0"/>
              <a:t>DNA Damage</a:t>
            </a:r>
          </a:p>
          <a:p>
            <a:pPr>
              <a:spcBef>
                <a:spcPct val="50000"/>
              </a:spcBef>
            </a:pPr>
            <a:r>
              <a:rPr lang="en-US" dirty="0"/>
              <a:t>Chemical carcinogens, UV, X irradiation</a:t>
            </a:r>
          </a:p>
        </p:txBody>
      </p:sp>
      <p:sp>
        <p:nvSpPr>
          <p:cNvPr id="163845" name="Text Box 5"/>
          <p:cNvSpPr txBox="1">
            <a:spLocks noChangeArrowheads="1"/>
          </p:cNvSpPr>
          <p:nvPr/>
        </p:nvSpPr>
        <p:spPr bwMode="auto">
          <a:xfrm>
            <a:off x="3733800" y="2514600"/>
            <a:ext cx="1447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      </a:t>
            </a:r>
            <a:r>
              <a:rPr lang="en-US" b="1"/>
              <a:t>p53</a:t>
            </a:r>
          </a:p>
        </p:txBody>
      </p:sp>
      <p:sp>
        <p:nvSpPr>
          <p:cNvPr id="163846" name="Text Box 6"/>
          <p:cNvSpPr txBox="1">
            <a:spLocks noChangeArrowheads="1"/>
          </p:cNvSpPr>
          <p:nvPr/>
        </p:nvSpPr>
        <p:spPr bwMode="auto">
          <a:xfrm>
            <a:off x="1752600" y="3733800"/>
            <a:ext cx="1371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DNA repair</a:t>
            </a:r>
          </a:p>
        </p:txBody>
      </p:sp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3505200" y="4114800"/>
            <a:ext cx="1066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163848" name="Text Box 8"/>
          <p:cNvSpPr txBox="1">
            <a:spLocks noChangeArrowheads="1"/>
          </p:cNvSpPr>
          <p:nvPr/>
        </p:nvSpPr>
        <p:spPr bwMode="auto">
          <a:xfrm>
            <a:off x="3505200" y="3733800"/>
            <a:ext cx="1905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Cell cycle arrest</a:t>
            </a:r>
          </a:p>
        </p:txBody>
      </p:sp>
      <p:sp>
        <p:nvSpPr>
          <p:cNvPr id="163849" name="Text Box 9"/>
          <p:cNvSpPr txBox="1">
            <a:spLocks noChangeArrowheads="1"/>
          </p:cNvSpPr>
          <p:nvPr/>
        </p:nvSpPr>
        <p:spPr bwMode="auto">
          <a:xfrm>
            <a:off x="5791200" y="3733800"/>
            <a:ext cx="2286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Apoptosis</a:t>
            </a:r>
          </a:p>
        </p:txBody>
      </p:sp>
      <p:sp>
        <p:nvSpPr>
          <p:cNvPr id="163850" name="Text Box 10"/>
          <p:cNvSpPr txBox="1">
            <a:spLocks noChangeArrowheads="1"/>
          </p:cNvSpPr>
          <p:nvPr/>
        </p:nvSpPr>
        <p:spPr bwMode="auto">
          <a:xfrm>
            <a:off x="2438400" y="4800600"/>
            <a:ext cx="4267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/>
              <a:t>Maintenance of genomic integrity</a:t>
            </a:r>
          </a:p>
        </p:txBody>
      </p:sp>
      <p:sp>
        <p:nvSpPr>
          <p:cNvPr id="163851" name="Line 11"/>
          <p:cNvSpPr>
            <a:spLocks noChangeShapeType="1"/>
          </p:cNvSpPr>
          <p:nvPr/>
        </p:nvSpPr>
        <p:spPr bwMode="auto">
          <a:xfrm>
            <a:off x="4419600" y="21336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52" name="Line 12"/>
          <p:cNvSpPr>
            <a:spLocks noChangeShapeType="1"/>
          </p:cNvSpPr>
          <p:nvPr/>
        </p:nvSpPr>
        <p:spPr bwMode="auto">
          <a:xfrm flipH="1">
            <a:off x="2133600" y="2895600"/>
            <a:ext cx="2286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53" name="Line 13"/>
          <p:cNvSpPr>
            <a:spLocks noChangeShapeType="1"/>
          </p:cNvSpPr>
          <p:nvPr/>
        </p:nvSpPr>
        <p:spPr bwMode="auto">
          <a:xfrm>
            <a:off x="4419600" y="2895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54" name="Line 14"/>
          <p:cNvSpPr>
            <a:spLocks noChangeShapeType="1"/>
          </p:cNvSpPr>
          <p:nvPr/>
        </p:nvSpPr>
        <p:spPr bwMode="auto">
          <a:xfrm>
            <a:off x="4419600" y="2895600"/>
            <a:ext cx="2133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855" name="AutoShape 15"/>
          <p:cNvSpPr>
            <a:spLocks/>
          </p:cNvSpPr>
          <p:nvPr/>
        </p:nvSpPr>
        <p:spPr bwMode="auto">
          <a:xfrm rot="-5400000">
            <a:off x="4139407" y="1956593"/>
            <a:ext cx="558800" cy="4875213"/>
          </a:xfrm>
          <a:prstGeom prst="leftBrace">
            <a:avLst>
              <a:gd name="adj1" fmla="val 7270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76600" y="5706070"/>
            <a:ext cx="2454518" cy="92333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HGS Ovarian Cancer</a:t>
            </a:r>
          </a:p>
          <a:p>
            <a:r>
              <a:rPr lang="en-US" b="1" dirty="0" smtClean="0"/>
              <a:t>Mutations in &gt;96%</a:t>
            </a:r>
          </a:p>
          <a:p>
            <a:r>
              <a:rPr lang="en-US" b="1" dirty="0" smtClean="0"/>
              <a:t>?Functional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901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38" y="263436"/>
            <a:ext cx="8467725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AZ-</a:t>
            </a:r>
            <a:r>
              <a:rPr lang="en-US" sz="3600" dirty="0"/>
              <a:t>1775 Compound Profile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8600" y="1371600"/>
            <a:ext cx="4953000" cy="452596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F</a:t>
            </a:r>
            <a:r>
              <a:rPr lang="en-US" sz="2000" dirty="0" smtClean="0"/>
              <a:t>irst </a:t>
            </a:r>
            <a:r>
              <a:rPr lang="en-US" sz="2000" dirty="0"/>
              <a:t>in class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</a:t>
            </a:r>
            <a:r>
              <a:rPr lang="en-US" sz="2000" dirty="0" smtClean="0"/>
              <a:t>otent</a:t>
            </a:r>
            <a:r>
              <a:rPr lang="en-US" sz="2000" dirty="0"/>
              <a:t>, highly selective and ATP competitive Wee1 kinase inhibitor (IC50 = 5.2 </a:t>
            </a:r>
            <a:r>
              <a:rPr lang="en-US" sz="2000" dirty="0" err="1"/>
              <a:t>nM</a:t>
            </a:r>
            <a:r>
              <a:rPr lang="en-US" sz="2000" dirty="0"/>
              <a:t>) with selectivity over other G2/M kinases (~100-200x)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</a:t>
            </a:r>
            <a:r>
              <a:rPr lang="en-US" sz="2000" dirty="0" smtClean="0"/>
              <a:t>otent </a:t>
            </a:r>
            <a:r>
              <a:rPr lang="en-US" sz="2000" dirty="0"/>
              <a:t>context specific sensitizer to variety of DNA damaging agents (chemotherapy, radiation) in multiple cell lines (colon, ovarian, breast)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i="1" dirty="0" smtClean="0"/>
              <a:t>in vitro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i="1" dirty="0" smtClean="0"/>
              <a:t>in vivo</a:t>
            </a:r>
            <a:endParaRPr lang="en-US" sz="2000" i="1" dirty="0"/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</a:t>
            </a:r>
            <a:r>
              <a:rPr lang="en-US" sz="2000" dirty="0" smtClean="0"/>
              <a:t>ctivity </a:t>
            </a:r>
            <a:r>
              <a:rPr lang="en-US" sz="2000" dirty="0"/>
              <a:t>only in p53(-) cells not in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p53 </a:t>
            </a:r>
            <a:r>
              <a:rPr lang="en-US" sz="2000" dirty="0"/>
              <a:t>WT = context </a:t>
            </a:r>
            <a:r>
              <a:rPr lang="en-US" sz="2000" dirty="0" smtClean="0"/>
              <a:t>specificity</a:t>
            </a:r>
            <a:endParaRPr lang="en-US" sz="2000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1219200"/>
            <a:ext cx="2709863" cy="2308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description role of Wee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57800" y="3733799"/>
            <a:ext cx="3352800" cy="2693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2526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72291"/>
            <a:ext cx="9144000" cy="1143000"/>
          </a:xfrm>
        </p:spPr>
        <p:txBody>
          <a:bodyPr lIns="90487" tIns="44450" rIns="90487" bIns="44450" rtlCol="0">
            <a:normAutofit/>
          </a:bodyPr>
          <a:lstStyle/>
          <a:p>
            <a:pPr eaLnBrk="1" fontAlgn="auto" hangingPunct="1">
              <a:lnSpc>
                <a:spcPct val="85000"/>
              </a:lnSpc>
              <a:spcAft>
                <a:spcPts val="0"/>
              </a:spcAft>
              <a:defRPr/>
            </a:pPr>
            <a:r>
              <a:rPr lang="en-US" dirty="0">
                <a:latin typeface="Arial" charset="0"/>
                <a:ea typeface="+mj-ea"/>
                <a:cs typeface="+mj-cs"/>
              </a:rPr>
              <a:t>Ovarian Carcinoma: </a:t>
            </a:r>
            <a:br>
              <a:rPr lang="en-US" dirty="0">
                <a:latin typeface="Arial" charset="0"/>
                <a:ea typeface="+mj-ea"/>
                <a:cs typeface="+mj-cs"/>
              </a:rPr>
            </a:br>
            <a:r>
              <a:rPr lang="en-US" dirty="0">
                <a:latin typeface="Arial" charset="0"/>
                <a:ea typeface="+mj-ea"/>
                <a:cs typeface="+mj-cs"/>
              </a:rPr>
              <a:t>Clinical </a:t>
            </a:r>
            <a:r>
              <a:rPr lang="en-US" dirty="0" smtClean="0">
                <a:latin typeface="Arial" charset="0"/>
                <a:ea typeface="+mj-ea"/>
                <a:cs typeface="+mj-cs"/>
              </a:rPr>
              <a:t>Course </a:t>
            </a:r>
            <a:endParaRPr lang="en-US" dirty="0">
              <a:latin typeface="Arial" charset="0"/>
              <a:ea typeface="+mj-ea"/>
              <a:cs typeface="+mj-cs"/>
            </a:endParaRPr>
          </a:p>
        </p:txBody>
      </p:sp>
      <p:sp>
        <p:nvSpPr>
          <p:cNvPr id="23554" name="Line 3"/>
          <p:cNvSpPr>
            <a:spLocks noChangeShapeType="1"/>
          </p:cNvSpPr>
          <p:nvPr/>
        </p:nvSpPr>
        <p:spPr bwMode="auto">
          <a:xfrm>
            <a:off x="457200" y="4095750"/>
            <a:ext cx="3646488" cy="190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>
            <a:prstShdw prst="shdw17" dist="17961" dir="2700000">
              <a:srgbClr val="0000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Line 4"/>
          <p:cNvSpPr>
            <a:spLocks noChangeShapeType="1"/>
          </p:cNvSpPr>
          <p:nvPr/>
        </p:nvSpPr>
        <p:spPr bwMode="auto">
          <a:xfrm>
            <a:off x="1389063" y="3644900"/>
            <a:ext cx="0" cy="901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>
            <a:prstShdw prst="shdw17" dist="17961" dir="2700000">
              <a:srgbClr val="0000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6" name="Line 5"/>
          <p:cNvSpPr>
            <a:spLocks noChangeShapeType="1"/>
          </p:cNvSpPr>
          <p:nvPr/>
        </p:nvSpPr>
        <p:spPr bwMode="auto">
          <a:xfrm>
            <a:off x="1455738" y="3644900"/>
            <a:ext cx="0" cy="901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>
            <a:prstShdw prst="shdw17" dist="17961" dir="2700000">
              <a:srgbClr val="0000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Line 7"/>
          <p:cNvSpPr>
            <a:spLocks noChangeShapeType="1"/>
          </p:cNvSpPr>
          <p:nvPr/>
        </p:nvSpPr>
        <p:spPr bwMode="auto">
          <a:xfrm>
            <a:off x="8839200" y="3644900"/>
            <a:ext cx="0" cy="901700"/>
          </a:xfrm>
          <a:prstGeom prst="line">
            <a:avLst/>
          </a:prstGeom>
          <a:noFill/>
          <a:ln w="38100" cmpd="sng">
            <a:solidFill>
              <a:schemeClr val="tx2"/>
            </a:solidFill>
            <a:round/>
            <a:headEnd/>
            <a:tailEnd/>
          </a:ln>
          <a:effectLst>
            <a:prstShdw prst="shdw17" dist="17961" dir="2700000">
              <a:srgbClr val="0000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Line 8"/>
          <p:cNvSpPr>
            <a:spLocks noChangeShapeType="1"/>
          </p:cNvSpPr>
          <p:nvPr/>
        </p:nvSpPr>
        <p:spPr bwMode="auto">
          <a:xfrm>
            <a:off x="4419600" y="3644900"/>
            <a:ext cx="0" cy="901700"/>
          </a:xfrm>
          <a:prstGeom prst="line">
            <a:avLst/>
          </a:prstGeom>
          <a:noFill/>
          <a:ln w="38100" cmpd="sng">
            <a:solidFill>
              <a:schemeClr val="tx2"/>
            </a:solidFill>
            <a:round/>
            <a:headEnd/>
            <a:tailEnd/>
          </a:ln>
          <a:effectLst>
            <a:prstShdw prst="shdw17" dist="17961" dir="2700000">
              <a:srgbClr val="0000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9" name="Line 9"/>
          <p:cNvSpPr>
            <a:spLocks noChangeShapeType="1"/>
          </p:cNvSpPr>
          <p:nvPr/>
        </p:nvSpPr>
        <p:spPr bwMode="auto">
          <a:xfrm>
            <a:off x="8991600" y="3644900"/>
            <a:ext cx="0" cy="9017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>
            <a:prstShdw prst="shdw17" dist="17961" dir="2700000">
              <a:srgbClr val="0000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Rectangle 10"/>
          <p:cNvSpPr>
            <a:spLocks noChangeArrowheads="1"/>
          </p:cNvSpPr>
          <p:nvPr/>
        </p:nvSpPr>
        <p:spPr bwMode="auto">
          <a:xfrm>
            <a:off x="107950" y="3797300"/>
            <a:ext cx="1206500" cy="5207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prstShdw prst="shdw17" dist="17961" dir="2700000">
              <a:srgbClr val="999999">
                <a:alpha val="74997"/>
              </a:srgbClr>
            </a:prstShdw>
          </a:effectLst>
        </p:spPr>
        <p:txBody>
          <a:bodyPr wrap="none" lIns="90487" tIns="44450" rIns="90487" bIns="44450" anchor="ctr"/>
          <a:lstStyle/>
          <a:p>
            <a:pPr algn="ctr"/>
            <a:r>
              <a:rPr lang="en-US" b="1" i="1">
                <a:latin typeface="Arial Narrow" charset="0"/>
                <a:ea typeface="MS PGothic" charset="0"/>
                <a:cs typeface="MS PGothic" charset="0"/>
              </a:rPr>
              <a:t>Symptoms</a:t>
            </a:r>
          </a:p>
        </p:txBody>
      </p:sp>
      <p:sp>
        <p:nvSpPr>
          <p:cNvPr id="23561" name="Rectangle 11"/>
          <p:cNvSpPr>
            <a:spLocks noChangeArrowheads="1"/>
          </p:cNvSpPr>
          <p:nvPr/>
        </p:nvSpPr>
        <p:spPr bwMode="auto">
          <a:xfrm>
            <a:off x="766763" y="2854325"/>
            <a:ext cx="11334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b="1" i="1">
                <a:latin typeface="Arial Narrow" charset="0"/>
                <a:ea typeface="MS PGothic" charset="0"/>
                <a:cs typeface="MS PGothic" charset="0"/>
              </a:rPr>
              <a:t>Diagnosis</a:t>
            </a:r>
          </a:p>
        </p:txBody>
      </p:sp>
      <p:sp>
        <p:nvSpPr>
          <p:cNvPr id="23562" name="Rectangle 12"/>
          <p:cNvSpPr>
            <a:spLocks noChangeArrowheads="1"/>
          </p:cNvSpPr>
          <p:nvPr/>
        </p:nvSpPr>
        <p:spPr bwMode="auto">
          <a:xfrm>
            <a:off x="1524000" y="3797300"/>
            <a:ext cx="1219200" cy="5969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0487" tIns="44450" rIns="90487" bIns="44450" anchor="ctr"/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Arial Narrow" charset="0"/>
                <a:ea typeface="MS PGothic" charset="0"/>
                <a:cs typeface="MS PGothic" charset="0"/>
              </a:rPr>
              <a:t>Chemo #1</a:t>
            </a:r>
          </a:p>
        </p:txBody>
      </p:sp>
      <p:sp>
        <p:nvSpPr>
          <p:cNvPr id="23563" name="Rectangle 13"/>
          <p:cNvSpPr>
            <a:spLocks noChangeArrowheads="1"/>
          </p:cNvSpPr>
          <p:nvPr/>
        </p:nvSpPr>
        <p:spPr bwMode="auto">
          <a:xfrm>
            <a:off x="1219200" y="5238750"/>
            <a:ext cx="22383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b="1" i="1">
                <a:latin typeface="Arial Narrow" charset="0"/>
                <a:ea typeface="MS PGothic" charset="0"/>
                <a:cs typeface="MS PGothic" charset="0"/>
              </a:rPr>
              <a:t>Staging</a:t>
            </a:r>
          </a:p>
          <a:p>
            <a:r>
              <a:rPr lang="en-US" b="1" i="1">
                <a:latin typeface="Arial Narrow" charset="0"/>
                <a:ea typeface="MS PGothic" charset="0"/>
                <a:cs typeface="MS PGothic" charset="0"/>
              </a:rPr>
              <a:t>Primary cytoreduction</a:t>
            </a:r>
          </a:p>
        </p:txBody>
      </p:sp>
      <p:sp>
        <p:nvSpPr>
          <p:cNvPr id="23564" name="Rectangle 14"/>
          <p:cNvSpPr>
            <a:spLocks noChangeArrowheads="1"/>
          </p:cNvSpPr>
          <p:nvPr/>
        </p:nvSpPr>
        <p:spPr bwMode="auto">
          <a:xfrm>
            <a:off x="1295400" y="2265363"/>
            <a:ext cx="156368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/>
            <a:r>
              <a:rPr lang="en-US" b="1" i="1">
                <a:latin typeface="Arial Narrow" charset="0"/>
                <a:ea typeface="MS PGothic" charset="0"/>
                <a:cs typeface="MS PGothic" charset="0"/>
              </a:rPr>
              <a:t>Interval</a:t>
            </a:r>
          </a:p>
          <a:p>
            <a:pPr algn="ctr"/>
            <a:r>
              <a:rPr lang="en-US" b="1" i="1">
                <a:latin typeface="Arial Narrow" charset="0"/>
                <a:ea typeface="MS PGothic" charset="0"/>
                <a:cs typeface="MS PGothic" charset="0"/>
              </a:rPr>
              <a:t> Cytoreduction</a:t>
            </a:r>
          </a:p>
        </p:txBody>
      </p:sp>
      <p:sp>
        <p:nvSpPr>
          <p:cNvPr id="23565" name="Freeform 15"/>
          <p:cNvSpPr>
            <a:spLocks/>
          </p:cNvSpPr>
          <p:nvPr/>
        </p:nvSpPr>
        <p:spPr bwMode="auto">
          <a:xfrm>
            <a:off x="4114800" y="3943350"/>
            <a:ext cx="204788" cy="306388"/>
          </a:xfrm>
          <a:custGeom>
            <a:avLst/>
            <a:gdLst>
              <a:gd name="T0" fmla="*/ 0 w 145"/>
              <a:gd name="T1" fmla="*/ 2147483647 h 193"/>
              <a:gd name="T2" fmla="*/ 2147483647 w 145"/>
              <a:gd name="T3" fmla="*/ 0 h 193"/>
              <a:gd name="T4" fmla="*/ 2147483647 w 145"/>
              <a:gd name="T5" fmla="*/ 2147483647 h 193"/>
              <a:gd name="T6" fmla="*/ 2147483647 w 145"/>
              <a:gd name="T7" fmla="*/ 2147483647 h 193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93"/>
              <a:gd name="T14" fmla="*/ 145 w 145"/>
              <a:gd name="T15" fmla="*/ 193 h 1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93">
                <a:moveTo>
                  <a:pt x="0" y="96"/>
                </a:moveTo>
                <a:lnTo>
                  <a:pt x="48" y="0"/>
                </a:lnTo>
                <a:lnTo>
                  <a:pt x="96" y="192"/>
                </a:lnTo>
                <a:lnTo>
                  <a:pt x="144" y="96"/>
                </a:lnTo>
              </a:path>
            </a:pathLst>
          </a:custGeom>
          <a:noFill/>
          <a:ln w="19050" cap="rnd">
            <a:solidFill>
              <a:srgbClr val="FFFF00"/>
            </a:solidFill>
            <a:round/>
            <a:headEnd/>
            <a:tailEnd/>
          </a:ln>
          <a:effectLst>
            <a:prstShdw prst="shdw17" dist="17961" dir="2700000">
              <a:srgbClr val="80808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6" name="Line 16"/>
          <p:cNvSpPr>
            <a:spLocks noChangeShapeType="1"/>
          </p:cNvSpPr>
          <p:nvPr/>
        </p:nvSpPr>
        <p:spPr bwMode="auto">
          <a:xfrm>
            <a:off x="4343400" y="4095750"/>
            <a:ext cx="3279775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>
            <a:prstShdw prst="shdw17" dist="17961" dir="2700000">
              <a:srgbClr val="0000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Rectangle 17"/>
          <p:cNvSpPr>
            <a:spLocks noChangeArrowheads="1"/>
          </p:cNvSpPr>
          <p:nvPr/>
        </p:nvSpPr>
        <p:spPr bwMode="auto">
          <a:xfrm>
            <a:off x="5100638" y="2514600"/>
            <a:ext cx="1333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b="1" i="1">
                <a:solidFill>
                  <a:schemeClr val="tx2"/>
                </a:solidFill>
                <a:latin typeface="Arial Narrow" charset="0"/>
                <a:ea typeface="MS PGothic" charset="0"/>
                <a:cs typeface="MS PGothic" charset="0"/>
              </a:rPr>
              <a:t>Progression</a:t>
            </a:r>
          </a:p>
        </p:txBody>
      </p:sp>
      <p:sp>
        <p:nvSpPr>
          <p:cNvPr id="23568" name="Rectangle 18"/>
          <p:cNvSpPr>
            <a:spLocks noChangeArrowheads="1"/>
          </p:cNvSpPr>
          <p:nvPr/>
        </p:nvSpPr>
        <p:spPr bwMode="auto">
          <a:xfrm>
            <a:off x="4572000" y="3810000"/>
            <a:ext cx="1150938" cy="609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0487" tIns="44450" rIns="90487" bIns="44450" anchor="ctr"/>
          <a:lstStyle/>
          <a:p>
            <a:pPr algn="ctr"/>
            <a:r>
              <a:rPr lang="en-US" b="1" i="1">
                <a:solidFill>
                  <a:schemeClr val="bg2"/>
                </a:solidFill>
                <a:latin typeface="Arial Narrow" charset="0"/>
                <a:ea typeface="MS PGothic" charset="0"/>
                <a:cs typeface="MS PGothic" charset="0"/>
              </a:rPr>
              <a:t>Chemo #2</a:t>
            </a:r>
          </a:p>
        </p:txBody>
      </p:sp>
      <p:sp>
        <p:nvSpPr>
          <p:cNvPr id="23569" name="Rectangle 19"/>
          <p:cNvSpPr>
            <a:spLocks noChangeArrowheads="1"/>
          </p:cNvSpPr>
          <p:nvPr/>
        </p:nvSpPr>
        <p:spPr bwMode="auto">
          <a:xfrm>
            <a:off x="7554913" y="3797300"/>
            <a:ext cx="1208087" cy="5969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0487" tIns="44450" rIns="90487" bIns="44450" anchor="ctr"/>
          <a:lstStyle/>
          <a:p>
            <a:pPr algn="ctr"/>
            <a:r>
              <a:rPr lang="en-US" b="1" i="1" dirty="0">
                <a:solidFill>
                  <a:schemeClr val="bg2"/>
                </a:solidFill>
                <a:latin typeface="Arial Narrow" charset="0"/>
                <a:ea typeface="MS PGothic" charset="0"/>
                <a:cs typeface="MS PGothic" charset="0"/>
              </a:rPr>
              <a:t>Chemo #3+</a:t>
            </a:r>
          </a:p>
        </p:txBody>
      </p:sp>
      <p:sp>
        <p:nvSpPr>
          <p:cNvPr id="23570" name="Rectangle 20"/>
          <p:cNvSpPr>
            <a:spLocks noChangeArrowheads="1"/>
          </p:cNvSpPr>
          <p:nvPr/>
        </p:nvSpPr>
        <p:spPr bwMode="auto">
          <a:xfrm>
            <a:off x="7597775" y="4987925"/>
            <a:ext cx="121761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/>
            <a:r>
              <a:rPr lang="en-US" b="1" i="1">
                <a:latin typeface="Arial Narrow" charset="0"/>
                <a:ea typeface="MS PGothic" charset="0"/>
                <a:cs typeface="MS PGothic" charset="0"/>
              </a:rPr>
              <a:t>Supportive</a:t>
            </a:r>
          </a:p>
          <a:p>
            <a:pPr algn="ctr"/>
            <a:r>
              <a:rPr lang="en-US" b="1" i="1">
                <a:latin typeface="Arial Narrow" charset="0"/>
                <a:ea typeface="MS PGothic" charset="0"/>
                <a:cs typeface="MS PGothic" charset="0"/>
              </a:rPr>
              <a:t>Care</a:t>
            </a:r>
          </a:p>
        </p:txBody>
      </p:sp>
      <p:sp>
        <p:nvSpPr>
          <p:cNvPr id="23571" name="Rectangle 21"/>
          <p:cNvSpPr>
            <a:spLocks noChangeArrowheads="1"/>
          </p:cNvSpPr>
          <p:nvPr/>
        </p:nvSpPr>
        <p:spPr bwMode="auto">
          <a:xfrm>
            <a:off x="8285163" y="2854325"/>
            <a:ext cx="7540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b="1" i="1">
                <a:latin typeface="Arial Narrow" charset="0"/>
                <a:ea typeface="MS PGothic" charset="0"/>
                <a:cs typeface="MS PGothic" charset="0"/>
              </a:rPr>
              <a:t>Death</a:t>
            </a:r>
          </a:p>
        </p:txBody>
      </p:sp>
      <p:sp>
        <p:nvSpPr>
          <p:cNvPr id="23572" name="Line 22"/>
          <p:cNvSpPr>
            <a:spLocks noChangeShapeType="1"/>
          </p:cNvSpPr>
          <p:nvPr/>
        </p:nvSpPr>
        <p:spPr bwMode="auto">
          <a:xfrm flipH="1" flipV="1">
            <a:off x="1185863" y="3181350"/>
            <a:ext cx="2032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Line 23"/>
          <p:cNvSpPr>
            <a:spLocks noChangeShapeType="1"/>
          </p:cNvSpPr>
          <p:nvPr/>
        </p:nvSpPr>
        <p:spPr bwMode="auto">
          <a:xfrm>
            <a:off x="1462088" y="4635500"/>
            <a:ext cx="95250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Line 25"/>
          <p:cNvSpPr>
            <a:spLocks noChangeShapeType="1"/>
          </p:cNvSpPr>
          <p:nvPr/>
        </p:nvSpPr>
        <p:spPr bwMode="auto">
          <a:xfrm flipH="1" flipV="1">
            <a:off x="8839200" y="3124200"/>
            <a:ext cx="1524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Line 26"/>
          <p:cNvSpPr>
            <a:spLocks noChangeShapeType="1"/>
          </p:cNvSpPr>
          <p:nvPr/>
        </p:nvSpPr>
        <p:spPr bwMode="auto">
          <a:xfrm flipH="1">
            <a:off x="8297863" y="4572000"/>
            <a:ext cx="541337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8" name="Rectangle 27"/>
          <p:cNvSpPr>
            <a:spLocks noChangeArrowheads="1"/>
          </p:cNvSpPr>
          <p:nvPr/>
        </p:nvSpPr>
        <p:spPr bwMode="auto">
          <a:xfrm>
            <a:off x="2895600" y="3886200"/>
            <a:ext cx="990600" cy="4381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487" tIns="44450" rIns="90487" bIns="44450" anchor="ctr"/>
          <a:lstStyle/>
          <a:p>
            <a:pPr algn="ctr">
              <a:defRPr/>
            </a:pPr>
            <a:r>
              <a:rPr lang="en-US" sz="1200" b="1" i="1" dirty="0">
                <a:latin typeface="Arial Narrow" charset="0"/>
                <a:ea typeface="MS PGothic" charset="0"/>
                <a:cs typeface="MS PGothic" charset="0"/>
              </a:rPr>
              <a:t>Consolidation/</a:t>
            </a:r>
          </a:p>
          <a:p>
            <a:pPr algn="ctr">
              <a:defRPr/>
            </a:pPr>
            <a:r>
              <a:rPr lang="en-US" sz="1200" b="1" i="1" dirty="0">
                <a:latin typeface="Arial Narrow" charset="0"/>
                <a:ea typeface="MS PGothic" charset="0"/>
                <a:cs typeface="MS PGothic" charset="0"/>
              </a:rPr>
              <a:t>Maintenance</a:t>
            </a:r>
          </a:p>
        </p:txBody>
      </p:sp>
      <p:sp>
        <p:nvSpPr>
          <p:cNvPr id="23582" name="Line 34"/>
          <p:cNvSpPr>
            <a:spLocks noChangeShapeType="1"/>
          </p:cNvSpPr>
          <p:nvPr/>
        </p:nvSpPr>
        <p:spPr bwMode="auto">
          <a:xfrm flipH="1">
            <a:off x="4495800" y="2895600"/>
            <a:ext cx="685800" cy="7620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3" name="Line 35"/>
          <p:cNvSpPr>
            <a:spLocks noChangeShapeType="1"/>
          </p:cNvSpPr>
          <p:nvPr/>
        </p:nvSpPr>
        <p:spPr bwMode="auto">
          <a:xfrm>
            <a:off x="6324600" y="2819400"/>
            <a:ext cx="990600" cy="8382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Line 38"/>
          <p:cNvSpPr>
            <a:spLocks noChangeShapeType="1"/>
          </p:cNvSpPr>
          <p:nvPr/>
        </p:nvSpPr>
        <p:spPr bwMode="auto">
          <a:xfrm flipH="1" flipV="1">
            <a:off x="2133600" y="2895600"/>
            <a:ext cx="0" cy="793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5" name="Freeform 15"/>
          <p:cNvSpPr>
            <a:spLocks/>
          </p:cNvSpPr>
          <p:nvPr/>
        </p:nvSpPr>
        <p:spPr bwMode="auto">
          <a:xfrm>
            <a:off x="7034213" y="3960813"/>
            <a:ext cx="204787" cy="306387"/>
          </a:xfrm>
          <a:custGeom>
            <a:avLst/>
            <a:gdLst>
              <a:gd name="T0" fmla="*/ 0 w 145"/>
              <a:gd name="T1" fmla="*/ 2147483647 h 193"/>
              <a:gd name="T2" fmla="*/ 2147483647 w 145"/>
              <a:gd name="T3" fmla="*/ 0 h 193"/>
              <a:gd name="T4" fmla="*/ 2147483647 w 145"/>
              <a:gd name="T5" fmla="*/ 2147483647 h 193"/>
              <a:gd name="T6" fmla="*/ 2147483647 w 145"/>
              <a:gd name="T7" fmla="*/ 2147483647 h 193"/>
              <a:gd name="T8" fmla="*/ 0 60000 65536"/>
              <a:gd name="T9" fmla="*/ 0 60000 65536"/>
              <a:gd name="T10" fmla="*/ 0 60000 65536"/>
              <a:gd name="T11" fmla="*/ 0 60000 65536"/>
              <a:gd name="T12" fmla="*/ 0 w 145"/>
              <a:gd name="T13" fmla="*/ 0 h 193"/>
              <a:gd name="T14" fmla="*/ 145 w 145"/>
              <a:gd name="T15" fmla="*/ 193 h 19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" h="193">
                <a:moveTo>
                  <a:pt x="0" y="96"/>
                </a:moveTo>
                <a:lnTo>
                  <a:pt x="48" y="0"/>
                </a:lnTo>
                <a:lnTo>
                  <a:pt x="96" y="192"/>
                </a:lnTo>
                <a:lnTo>
                  <a:pt x="144" y="96"/>
                </a:lnTo>
              </a:path>
            </a:pathLst>
          </a:custGeom>
          <a:noFill/>
          <a:ln w="19050" cap="rnd">
            <a:solidFill>
              <a:srgbClr val="FFFF00"/>
            </a:solidFill>
            <a:round/>
            <a:headEnd/>
            <a:tailEnd/>
          </a:ln>
          <a:effectLst>
            <a:prstShdw prst="shdw17" dist="17961" dir="2700000">
              <a:srgbClr val="80808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86" name="Line 8"/>
          <p:cNvSpPr>
            <a:spLocks noChangeShapeType="1"/>
          </p:cNvSpPr>
          <p:nvPr/>
        </p:nvSpPr>
        <p:spPr bwMode="auto">
          <a:xfrm>
            <a:off x="7467600" y="3581400"/>
            <a:ext cx="0" cy="901700"/>
          </a:xfrm>
          <a:prstGeom prst="line">
            <a:avLst/>
          </a:prstGeom>
          <a:noFill/>
          <a:ln w="38100" cmpd="sng">
            <a:solidFill>
              <a:schemeClr val="tx2"/>
            </a:solidFill>
            <a:round/>
            <a:headEnd/>
            <a:tailEnd/>
          </a:ln>
          <a:effectLst>
            <a:prstShdw prst="shdw17" dist="17961" dir="2700000">
              <a:srgbClr val="0000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27"/>
          <p:cNvSpPr>
            <a:spLocks noChangeArrowheads="1"/>
          </p:cNvSpPr>
          <p:nvPr/>
        </p:nvSpPr>
        <p:spPr bwMode="auto">
          <a:xfrm>
            <a:off x="5943600" y="3810000"/>
            <a:ext cx="990600" cy="4381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487" tIns="44450" rIns="90487" bIns="44450" anchor="ctr"/>
          <a:lstStyle/>
          <a:p>
            <a:pPr algn="ctr">
              <a:defRPr/>
            </a:pPr>
            <a:r>
              <a:rPr lang="en-US" sz="1200" b="1" i="1" dirty="0">
                <a:latin typeface="Arial Narrow" charset="0"/>
                <a:ea typeface="MS PGothic" charset="0"/>
                <a:cs typeface="MS PGothic" charset="0"/>
              </a:rPr>
              <a:t>Consolidation/</a:t>
            </a:r>
          </a:p>
          <a:p>
            <a:pPr algn="ctr">
              <a:defRPr/>
            </a:pPr>
            <a:r>
              <a:rPr lang="en-US" sz="1200" b="1" i="1" dirty="0">
                <a:latin typeface="Arial Narrow" charset="0"/>
                <a:ea typeface="MS PGothic" charset="0"/>
                <a:cs typeface="MS PGothic" charset="0"/>
              </a:rPr>
              <a:t>Maintenance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743200" y="4953000"/>
            <a:ext cx="1676400" cy="0"/>
          </a:xfrm>
          <a:prstGeom prst="line">
            <a:avLst/>
          </a:prstGeom>
          <a:ln w="114300" cap="sq" cmpd="tri">
            <a:solidFill>
              <a:srgbClr val="FF6600"/>
            </a:solidFill>
            <a:bevel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791200" y="4953000"/>
            <a:ext cx="1676400" cy="0"/>
          </a:xfrm>
          <a:prstGeom prst="line">
            <a:avLst/>
          </a:prstGeom>
          <a:ln w="114300" cap="sq" cmpd="tri">
            <a:solidFill>
              <a:srgbClr val="FF6600"/>
            </a:solidFill>
            <a:bevel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Line 35"/>
          <p:cNvSpPr>
            <a:spLocks noChangeShapeType="1"/>
          </p:cNvSpPr>
          <p:nvPr/>
        </p:nvSpPr>
        <p:spPr bwMode="auto">
          <a:xfrm>
            <a:off x="6477000" y="2743200"/>
            <a:ext cx="2362200" cy="91440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337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5000"/>
              </a:lnSpc>
            </a:pPr>
            <a:r>
              <a:rPr lang="en-US" sz="3600" dirty="0"/>
              <a:t>Scientific Rationale for </a:t>
            </a:r>
            <a:r>
              <a:rPr lang="en-US" sz="3600" dirty="0" smtClean="0"/>
              <a:t>AZ-</a:t>
            </a:r>
            <a:r>
              <a:rPr lang="en-US" sz="3600" dirty="0"/>
              <a:t>1775 Combination Therapies</a:t>
            </a:r>
            <a:endParaRPr lang="en-US" altLang="ja-JP" sz="3600" dirty="0">
              <a:ea typeface="MS PGothic" charset="0"/>
              <a:cs typeface="MS PGothic" charset="0"/>
            </a:endParaRPr>
          </a:p>
        </p:txBody>
      </p:sp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1692276" y="1556426"/>
            <a:ext cx="7127875" cy="2305032"/>
          </a:xfrm>
          <a:prstGeom prst="rect">
            <a:avLst/>
          </a:prstGeom>
          <a:noFill/>
          <a:ln w="1270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nl-NL">
              <a:latin typeface="Calibri" charset="0"/>
            </a:endParaRPr>
          </a:p>
        </p:txBody>
      </p:sp>
      <p:sp>
        <p:nvSpPr>
          <p:cNvPr id="30726" name="Line 13"/>
          <p:cNvSpPr>
            <a:spLocks noChangeShapeType="1"/>
          </p:cNvSpPr>
          <p:nvPr/>
        </p:nvSpPr>
        <p:spPr bwMode="auto">
          <a:xfrm>
            <a:off x="5076825" y="2996542"/>
            <a:ext cx="1912938" cy="0"/>
          </a:xfrm>
          <a:prstGeom prst="line">
            <a:avLst/>
          </a:prstGeom>
          <a:noFill/>
          <a:ln w="6350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7" name="Text Box 15"/>
          <p:cNvSpPr txBox="1">
            <a:spLocks noChangeArrowheads="1"/>
          </p:cNvSpPr>
          <p:nvPr/>
        </p:nvSpPr>
        <p:spPr bwMode="auto">
          <a:xfrm>
            <a:off x="2555876" y="3008337"/>
            <a:ext cx="576263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150000"/>
              </a:lnSpc>
              <a:spcBef>
                <a:spcPct val="50000"/>
              </a:spcBef>
            </a:pPr>
            <a:r>
              <a:rPr lang="en-US" altLang="ja-JP" sz="2000" b="1">
                <a:ea typeface="MS PGothic" charset="0"/>
                <a:cs typeface="MS PGothic" charset="0"/>
              </a:rPr>
              <a:t>G1</a:t>
            </a:r>
          </a:p>
        </p:txBody>
      </p:sp>
      <p:sp>
        <p:nvSpPr>
          <p:cNvPr id="30728" name="Line 16"/>
          <p:cNvSpPr>
            <a:spLocks noChangeShapeType="1"/>
          </p:cNvSpPr>
          <p:nvPr/>
        </p:nvSpPr>
        <p:spPr bwMode="auto">
          <a:xfrm>
            <a:off x="3779839" y="2996542"/>
            <a:ext cx="1271587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9" name="Line 17"/>
          <p:cNvSpPr>
            <a:spLocks noChangeShapeType="1"/>
          </p:cNvSpPr>
          <p:nvPr/>
        </p:nvSpPr>
        <p:spPr bwMode="auto">
          <a:xfrm>
            <a:off x="5076825" y="2711057"/>
            <a:ext cx="0" cy="539251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0" name="Line 18"/>
          <p:cNvSpPr>
            <a:spLocks noChangeShapeType="1"/>
          </p:cNvSpPr>
          <p:nvPr/>
        </p:nvSpPr>
        <p:spPr bwMode="auto">
          <a:xfrm>
            <a:off x="2124076" y="2996542"/>
            <a:ext cx="1655763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1" name="Line 19"/>
          <p:cNvSpPr>
            <a:spLocks noChangeShapeType="1"/>
          </p:cNvSpPr>
          <p:nvPr/>
        </p:nvSpPr>
        <p:spPr bwMode="auto">
          <a:xfrm>
            <a:off x="3781425" y="2727974"/>
            <a:ext cx="0" cy="53713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32" name="AutoShape 20"/>
          <p:cNvSpPr>
            <a:spLocks noChangeArrowheads="1"/>
          </p:cNvSpPr>
          <p:nvPr/>
        </p:nvSpPr>
        <p:spPr bwMode="auto">
          <a:xfrm>
            <a:off x="2338389" y="2275426"/>
            <a:ext cx="604837" cy="484269"/>
          </a:xfrm>
          <a:prstGeom prst="lightningBol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nl-NL">
              <a:latin typeface="Calibri" charset="0"/>
            </a:endParaRPr>
          </a:p>
        </p:txBody>
      </p:sp>
      <p:sp>
        <p:nvSpPr>
          <p:cNvPr id="30733" name="Text Box 31"/>
          <p:cNvSpPr txBox="1">
            <a:spLocks noChangeArrowheads="1"/>
          </p:cNvSpPr>
          <p:nvPr/>
        </p:nvSpPr>
        <p:spPr bwMode="auto">
          <a:xfrm>
            <a:off x="4067176" y="3008337"/>
            <a:ext cx="576263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150000"/>
              </a:lnSpc>
              <a:spcBef>
                <a:spcPct val="50000"/>
              </a:spcBef>
            </a:pPr>
            <a:r>
              <a:rPr lang="en-US" altLang="ja-JP" sz="2000" b="1">
                <a:ea typeface="MS PGothic" charset="0"/>
                <a:cs typeface="MS PGothic" charset="0"/>
              </a:rPr>
              <a:t>S</a:t>
            </a:r>
          </a:p>
        </p:txBody>
      </p:sp>
      <p:sp>
        <p:nvSpPr>
          <p:cNvPr id="30734" name="Text Box 32"/>
          <p:cNvSpPr txBox="1">
            <a:spLocks noChangeArrowheads="1"/>
          </p:cNvSpPr>
          <p:nvPr/>
        </p:nvSpPr>
        <p:spPr bwMode="auto">
          <a:xfrm>
            <a:off x="5291138" y="3008337"/>
            <a:ext cx="576262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150000"/>
              </a:lnSpc>
              <a:spcBef>
                <a:spcPct val="50000"/>
              </a:spcBef>
            </a:pPr>
            <a:r>
              <a:rPr lang="en-US" altLang="ja-JP" sz="2000" b="1">
                <a:ea typeface="MS PGothic" charset="0"/>
                <a:cs typeface="MS PGothic" charset="0"/>
              </a:rPr>
              <a:t>G2</a:t>
            </a:r>
          </a:p>
        </p:txBody>
      </p:sp>
      <p:sp>
        <p:nvSpPr>
          <p:cNvPr id="30735" name="Text Box 33"/>
          <p:cNvSpPr txBox="1">
            <a:spLocks noChangeArrowheads="1"/>
          </p:cNvSpPr>
          <p:nvPr/>
        </p:nvSpPr>
        <p:spPr bwMode="auto">
          <a:xfrm>
            <a:off x="6659563" y="3008337"/>
            <a:ext cx="576262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ct val="150000"/>
              </a:lnSpc>
              <a:spcBef>
                <a:spcPct val="50000"/>
              </a:spcBef>
            </a:pPr>
            <a:r>
              <a:rPr lang="en-US" altLang="ja-JP" sz="2000" b="1">
                <a:ea typeface="MS PGothic" charset="0"/>
                <a:cs typeface="MS PGothic" charset="0"/>
              </a:rPr>
              <a:t>M</a:t>
            </a:r>
          </a:p>
        </p:txBody>
      </p:sp>
      <p:cxnSp>
        <p:nvCxnSpPr>
          <p:cNvPr id="30736" name="AutoShape 34"/>
          <p:cNvCxnSpPr>
            <a:cxnSpLocks noChangeShapeType="1"/>
            <a:stCxn id="30737" idx="1"/>
            <a:endCxn id="30731" idx="0"/>
          </p:cNvCxnSpPr>
          <p:nvPr/>
        </p:nvCxnSpPr>
        <p:spPr bwMode="auto">
          <a:xfrm rot="10800000" flipV="1">
            <a:off x="3781425" y="1900280"/>
            <a:ext cx="358776" cy="827694"/>
          </a:xfrm>
          <a:prstGeom prst="bentConnector4">
            <a:avLst>
              <a:gd name="adj1" fmla="val 50000"/>
              <a:gd name="adj2" fmla="val 192514"/>
            </a:avLst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</p:spPr>
      </p:cxnSp>
      <p:sp>
        <p:nvSpPr>
          <p:cNvPr id="30737" name="Text Box 35"/>
          <p:cNvSpPr txBox="1">
            <a:spLocks noChangeArrowheads="1"/>
          </p:cNvSpPr>
          <p:nvPr/>
        </p:nvSpPr>
        <p:spPr bwMode="auto">
          <a:xfrm>
            <a:off x="4140201" y="1700225"/>
            <a:ext cx="6270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p53</a:t>
            </a:r>
          </a:p>
        </p:txBody>
      </p:sp>
      <p:cxnSp>
        <p:nvCxnSpPr>
          <p:cNvPr id="30738" name="AutoShape 36"/>
          <p:cNvCxnSpPr>
            <a:cxnSpLocks noChangeShapeType="1"/>
            <a:stCxn id="30737" idx="3"/>
            <a:endCxn id="30729" idx="0"/>
          </p:cNvCxnSpPr>
          <p:nvPr/>
        </p:nvCxnSpPr>
        <p:spPr bwMode="auto">
          <a:xfrm>
            <a:off x="4767296" y="1900280"/>
            <a:ext cx="309529" cy="810777"/>
          </a:xfrm>
          <a:prstGeom prst="bentConnector4">
            <a:avLst>
              <a:gd name="adj1" fmla="val 50000"/>
              <a:gd name="adj2" fmla="val 128195"/>
            </a:avLst>
          </a:prstGeom>
          <a:noFill/>
          <a:ln w="38100">
            <a:solidFill>
              <a:schemeClr val="accent2"/>
            </a:solidFill>
            <a:miter lim="800000"/>
            <a:headEnd/>
            <a:tailEnd type="triangle" w="med" len="med"/>
          </a:ln>
        </p:spPr>
      </p:cxnSp>
      <p:sp>
        <p:nvSpPr>
          <p:cNvPr id="30739" name="Text Box 37"/>
          <p:cNvSpPr txBox="1">
            <a:spLocks noChangeArrowheads="1"/>
          </p:cNvSpPr>
          <p:nvPr/>
        </p:nvSpPr>
        <p:spPr bwMode="auto">
          <a:xfrm>
            <a:off x="5186364" y="1700225"/>
            <a:ext cx="783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Wee1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480050" y="2069225"/>
            <a:ext cx="215900" cy="639718"/>
            <a:chOff x="3452" y="1304"/>
            <a:chExt cx="136" cy="402"/>
          </a:xfrm>
        </p:grpSpPr>
        <p:cxnSp>
          <p:nvCxnSpPr>
            <p:cNvPr id="30779" name="AutoShape 38"/>
            <p:cNvCxnSpPr>
              <a:cxnSpLocks noChangeShapeType="1"/>
              <a:stCxn id="30739" idx="2"/>
            </p:cNvCxnSpPr>
            <p:nvPr/>
          </p:nvCxnSpPr>
          <p:spPr bwMode="auto">
            <a:xfrm>
              <a:off x="3514" y="1304"/>
              <a:ext cx="1" cy="402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30780" name="AutoShape 44"/>
            <p:cNvCxnSpPr>
              <a:cxnSpLocks noChangeShapeType="1"/>
            </p:cNvCxnSpPr>
            <p:nvPr/>
          </p:nvCxnSpPr>
          <p:spPr bwMode="auto">
            <a:xfrm flipH="1">
              <a:off x="3452" y="1706"/>
              <a:ext cx="136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</p:cxnSp>
      </p:grpSp>
      <p:sp>
        <p:nvSpPr>
          <p:cNvPr id="30741" name="Text Box 45"/>
          <p:cNvSpPr txBox="1">
            <a:spLocks noChangeArrowheads="1"/>
          </p:cNvSpPr>
          <p:nvPr/>
        </p:nvSpPr>
        <p:spPr bwMode="auto">
          <a:xfrm>
            <a:off x="7451725" y="2797760"/>
            <a:ext cx="9402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Arrest</a:t>
            </a:r>
          </a:p>
        </p:txBody>
      </p:sp>
      <p:sp>
        <p:nvSpPr>
          <p:cNvPr id="30742" name="Text Box 46"/>
          <p:cNvSpPr txBox="1">
            <a:spLocks noChangeArrowheads="1"/>
          </p:cNvSpPr>
          <p:nvPr/>
        </p:nvSpPr>
        <p:spPr bwMode="auto">
          <a:xfrm>
            <a:off x="268772" y="2357901"/>
            <a:ext cx="12674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Normal</a:t>
            </a:r>
          </a:p>
          <a:p>
            <a:pPr algn="ctr"/>
            <a:r>
              <a:rPr lang="en-US" sz="2000" b="1"/>
              <a:t>(p53 WT)</a:t>
            </a:r>
          </a:p>
        </p:txBody>
      </p:sp>
      <p:sp>
        <p:nvSpPr>
          <p:cNvPr id="30743" name="Text Box 78"/>
          <p:cNvSpPr txBox="1">
            <a:spLocks noChangeArrowheads="1"/>
          </p:cNvSpPr>
          <p:nvPr/>
        </p:nvSpPr>
        <p:spPr bwMode="auto">
          <a:xfrm>
            <a:off x="1835150" y="1808076"/>
            <a:ext cx="16001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Calibri" charset="0"/>
              </a:rPr>
              <a:t>DNA Damage</a:t>
            </a:r>
          </a:p>
        </p:txBody>
      </p:sp>
      <p:sp>
        <p:nvSpPr>
          <p:cNvPr id="30744" name="Rectangle 81"/>
          <p:cNvSpPr>
            <a:spLocks noChangeArrowheads="1"/>
          </p:cNvSpPr>
          <p:nvPr/>
        </p:nvSpPr>
        <p:spPr bwMode="auto">
          <a:xfrm>
            <a:off x="107950" y="1556426"/>
            <a:ext cx="1619250" cy="2305032"/>
          </a:xfrm>
          <a:prstGeom prst="rect">
            <a:avLst/>
          </a:prstGeom>
          <a:noFill/>
          <a:ln w="1270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nl-NL">
              <a:latin typeface="Calibri" charset="0"/>
            </a:endParaRPr>
          </a:p>
        </p:txBody>
      </p:sp>
      <p:grpSp>
        <p:nvGrpSpPr>
          <p:cNvPr id="3" name="Group 85"/>
          <p:cNvGrpSpPr>
            <a:grpSpLocks/>
          </p:cNvGrpSpPr>
          <p:nvPr/>
        </p:nvGrpSpPr>
        <p:grpSpPr bwMode="auto">
          <a:xfrm>
            <a:off x="6011865" y="1628326"/>
            <a:ext cx="2139951" cy="504189"/>
            <a:chOff x="3787" y="1026"/>
            <a:chExt cx="1348" cy="317"/>
          </a:xfrm>
          <a:solidFill>
            <a:srgbClr val="FFFF00"/>
          </a:solidFill>
        </p:grpSpPr>
        <p:grpSp>
          <p:nvGrpSpPr>
            <p:cNvPr id="4" name="Group 40"/>
            <p:cNvGrpSpPr>
              <a:grpSpLocks/>
            </p:cNvGrpSpPr>
            <p:nvPr/>
          </p:nvGrpSpPr>
          <p:grpSpPr bwMode="auto">
            <a:xfrm>
              <a:off x="3787" y="1026"/>
              <a:ext cx="726" cy="317"/>
              <a:chOff x="3787" y="1774"/>
              <a:chExt cx="726" cy="317"/>
            </a:xfrm>
            <a:grpFill/>
          </p:grpSpPr>
          <p:sp>
            <p:nvSpPr>
              <p:cNvPr id="30776" name="Line 41"/>
              <p:cNvSpPr>
                <a:spLocks noChangeShapeType="1"/>
              </p:cNvSpPr>
              <p:nvPr/>
            </p:nvSpPr>
            <p:spPr bwMode="auto">
              <a:xfrm>
                <a:off x="3842" y="1774"/>
                <a:ext cx="0" cy="317"/>
              </a:xfrm>
              <a:prstGeom prst="line">
                <a:avLst/>
              </a:prstGeom>
              <a:grpFill/>
              <a:ln w="508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777" name="Line 42"/>
              <p:cNvSpPr>
                <a:spLocks noChangeShapeType="1"/>
              </p:cNvSpPr>
              <p:nvPr/>
            </p:nvSpPr>
            <p:spPr bwMode="auto">
              <a:xfrm>
                <a:off x="3787" y="1774"/>
                <a:ext cx="0" cy="317"/>
              </a:xfrm>
              <a:prstGeom prst="line">
                <a:avLst/>
              </a:prstGeom>
              <a:grpFill/>
              <a:ln w="508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778" name="Line 43"/>
              <p:cNvSpPr>
                <a:spLocks noChangeShapeType="1"/>
              </p:cNvSpPr>
              <p:nvPr/>
            </p:nvSpPr>
            <p:spPr bwMode="auto">
              <a:xfrm>
                <a:off x="3833" y="1933"/>
                <a:ext cx="680" cy="0"/>
              </a:xfrm>
              <a:prstGeom prst="line">
                <a:avLst/>
              </a:prstGeom>
              <a:grpFill/>
              <a:ln w="508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30775" name="Rectangle 39"/>
            <p:cNvSpPr>
              <a:spLocks noChangeArrowheads="1"/>
            </p:cNvSpPr>
            <p:nvPr/>
          </p:nvSpPr>
          <p:spPr bwMode="auto">
            <a:xfrm>
              <a:off x="4453" y="1071"/>
              <a:ext cx="682" cy="232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342900" indent="-342900" algn="ctr" eaLnBrk="0" hangingPunct="0">
                <a:buClr>
                  <a:srgbClr val="009999"/>
                </a:buClr>
                <a:buSzPct val="80000"/>
                <a:buFont typeface="Wingdings" charset="2"/>
                <a:buNone/>
              </a:pPr>
              <a:r>
                <a:rPr lang="en-US" altLang="ja-JP" b="1" dirty="0" smtClean="0">
                  <a:solidFill>
                    <a:schemeClr val="bg2"/>
                  </a:solidFill>
                  <a:ea typeface="MS PGothic" charset="0"/>
                  <a:cs typeface="MS PGothic" charset="0"/>
                </a:rPr>
                <a:t>AZ-</a:t>
              </a:r>
              <a:r>
                <a:rPr lang="en-US" altLang="ja-JP" b="1" dirty="0">
                  <a:solidFill>
                    <a:schemeClr val="bg2"/>
                  </a:solidFill>
                  <a:ea typeface="MS PGothic" charset="0"/>
                  <a:cs typeface="MS PGothic" charset="0"/>
                </a:rPr>
                <a:t>1775</a:t>
              </a:r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39634" y="4218844"/>
            <a:ext cx="8875760" cy="2311376"/>
            <a:chOff x="39078" y="4219575"/>
            <a:chExt cx="8876322" cy="2311400"/>
          </a:xfrm>
        </p:grpSpPr>
        <p:grpSp>
          <p:nvGrpSpPr>
            <p:cNvPr id="6" name="Group 90"/>
            <p:cNvGrpSpPr>
              <a:grpSpLocks/>
            </p:cNvGrpSpPr>
            <p:nvPr/>
          </p:nvGrpSpPr>
          <p:grpSpPr bwMode="auto">
            <a:xfrm>
              <a:off x="107950" y="4219575"/>
              <a:ext cx="8807450" cy="2311400"/>
              <a:chOff x="68" y="2658"/>
              <a:chExt cx="5548" cy="1456"/>
            </a:xfrm>
          </p:grpSpPr>
          <p:sp>
            <p:nvSpPr>
              <p:cNvPr id="30755" name="Rectangle 48"/>
              <p:cNvSpPr>
                <a:spLocks noChangeArrowheads="1"/>
              </p:cNvSpPr>
              <p:nvPr/>
            </p:nvSpPr>
            <p:spPr bwMode="auto">
              <a:xfrm>
                <a:off x="1066" y="2658"/>
                <a:ext cx="4490" cy="1452"/>
              </a:xfrm>
              <a:prstGeom prst="rect">
                <a:avLst/>
              </a:prstGeom>
              <a:noFill/>
              <a:ln w="127000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nl-NL">
                  <a:latin typeface="Calibri" charset="0"/>
                </a:endParaRPr>
              </a:p>
            </p:txBody>
          </p:sp>
          <p:sp>
            <p:nvSpPr>
              <p:cNvPr id="30756" name="Text Box 51"/>
              <p:cNvSpPr txBox="1">
                <a:spLocks noChangeArrowheads="1"/>
              </p:cNvSpPr>
              <p:nvPr/>
            </p:nvSpPr>
            <p:spPr bwMode="auto">
              <a:xfrm>
                <a:off x="1610" y="3572"/>
                <a:ext cx="363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altLang="ja-JP" sz="2000" b="1">
                    <a:ea typeface="MS PGothic" charset="0"/>
                    <a:cs typeface="MS PGothic" charset="0"/>
                  </a:rPr>
                  <a:t>G1</a:t>
                </a:r>
              </a:p>
            </p:txBody>
          </p:sp>
          <p:sp>
            <p:nvSpPr>
              <p:cNvPr id="30757" name="Line 54"/>
              <p:cNvSpPr>
                <a:spLocks noChangeShapeType="1"/>
              </p:cNvSpPr>
              <p:nvPr/>
            </p:nvSpPr>
            <p:spPr bwMode="auto">
              <a:xfrm>
                <a:off x="1338" y="3566"/>
                <a:ext cx="3039" cy="0"/>
              </a:xfrm>
              <a:prstGeom prst="line">
                <a:avLst/>
              </a:prstGeom>
              <a:noFill/>
              <a:ln w="635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58" name="Text Box 57"/>
              <p:cNvSpPr txBox="1">
                <a:spLocks noChangeArrowheads="1"/>
              </p:cNvSpPr>
              <p:nvPr/>
            </p:nvSpPr>
            <p:spPr bwMode="auto">
              <a:xfrm>
                <a:off x="2562" y="3572"/>
                <a:ext cx="363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altLang="ja-JP" sz="2000" b="1">
                    <a:ea typeface="MS PGothic" charset="0"/>
                    <a:cs typeface="MS PGothic" charset="0"/>
                  </a:rPr>
                  <a:t>S</a:t>
                </a:r>
              </a:p>
            </p:txBody>
          </p:sp>
          <p:sp>
            <p:nvSpPr>
              <p:cNvPr id="30759" name="Text Box 58"/>
              <p:cNvSpPr txBox="1">
                <a:spLocks noChangeArrowheads="1"/>
              </p:cNvSpPr>
              <p:nvPr/>
            </p:nvSpPr>
            <p:spPr bwMode="auto">
              <a:xfrm>
                <a:off x="3333" y="3572"/>
                <a:ext cx="363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altLang="ja-JP" sz="2000" b="1">
                    <a:ea typeface="MS PGothic" charset="0"/>
                    <a:cs typeface="MS PGothic" charset="0"/>
                  </a:rPr>
                  <a:t>G2</a:t>
                </a:r>
              </a:p>
            </p:txBody>
          </p:sp>
          <p:sp>
            <p:nvSpPr>
              <p:cNvPr id="30760" name="Text Box 59"/>
              <p:cNvSpPr txBox="1">
                <a:spLocks noChangeArrowheads="1"/>
              </p:cNvSpPr>
              <p:nvPr/>
            </p:nvSpPr>
            <p:spPr bwMode="auto">
              <a:xfrm>
                <a:off x="4195" y="3572"/>
                <a:ext cx="363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altLang="ja-JP" sz="2000" b="1">
                    <a:ea typeface="MS PGothic" charset="0"/>
                    <a:cs typeface="MS PGothic" charset="0"/>
                  </a:rPr>
                  <a:t>M</a:t>
                </a:r>
              </a:p>
            </p:txBody>
          </p:sp>
          <p:sp>
            <p:nvSpPr>
              <p:cNvPr id="30761" name="Text Box 63"/>
              <p:cNvSpPr txBox="1">
                <a:spLocks noChangeArrowheads="1"/>
              </p:cNvSpPr>
              <p:nvPr/>
            </p:nvSpPr>
            <p:spPr bwMode="auto">
              <a:xfrm>
                <a:off x="3267" y="2749"/>
                <a:ext cx="49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b="1" dirty="0"/>
                  <a:t>Wee1</a:t>
                </a:r>
              </a:p>
            </p:txBody>
          </p:sp>
          <p:cxnSp>
            <p:nvCxnSpPr>
              <p:cNvPr id="30762" name="AutoShape 64"/>
              <p:cNvCxnSpPr>
                <a:cxnSpLocks noChangeShapeType="1"/>
                <a:stCxn id="30761" idx="2"/>
              </p:cNvCxnSpPr>
              <p:nvPr/>
            </p:nvCxnSpPr>
            <p:spPr bwMode="auto">
              <a:xfrm>
                <a:off x="3514" y="2982"/>
                <a:ext cx="1" cy="402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65"/>
              <p:cNvCxnSpPr>
                <a:cxnSpLocks noChangeShapeType="1"/>
              </p:cNvCxnSpPr>
              <p:nvPr/>
            </p:nvCxnSpPr>
            <p:spPr bwMode="auto">
              <a:xfrm flipH="1">
                <a:off x="3452" y="3384"/>
                <a:ext cx="136" cy="0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</p:spPr>
          </p:cxnSp>
          <p:sp>
            <p:nvSpPr>
              <p:cNvPr id="30764" name="Text Box 66"/>
              <p:cNvSpPr txBox="1">
                <a:spLocks noChangeArrowheads="1"/>
              </p:cNvSpPr>
              <p:nvPr/>
            </p:nvSpPr>
            <p:spPr bwMode="auto">
              <a:xfrm>
                <a:off x="4438" y="3339"/>
                <a:ext cx="1178" cy="4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200" b="1" dirty="0">
                    <a:solidFill>
                      <a:srgbClr val="FFFF00"/>
                    </a:solidFill>
                  </a:rPr>
                  <a:t>Mitotic catastrophe</a:t>
                </a:r>
              </a:p>
            </p:txBody>
          </p:sp>
          <p:sp>
            <p:nvSpPr>
              <p:cNvPr id="30765" name="AutoShape 79"/>
              <p:cNvSpPr>
                <a:spLocks noChangeArrowheads="1"/>
              </p:cNvSpPr>
              <p:nvPr/>
            </p:nvSpPr>
            <p:spPr bwMode="auto">
              <a:xfrm>
                <a:off x="1473" y="3080"/>
                <a:ext cx="381" cy="305"/>
              </a:xfrm>
              <a:prstGeom prst="lightningBol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nl-NL">
                  <a:latin typeface="Calibri" charset="0"/>
                </a:endParaRPr>
              </a:p>
            </p:txBody>
          </p:sp>
          <p:sp>
            <p:nvSpPr>
              <p:cNvPr id="30766" name="Text Box 80"/>
              <p:cNvSpPr txBox="1">
                <a:spLocks noChangeArrowheads="1"/>
              </p:cNvSpPr>
              <p:nvPr/>
            </p:nvSpPr>
            <p:spPr bwMode="auto">
              <a:xfrm>
                <a:off x="1156" y="2785"/>
                <a:ext cx="1008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b="1">
                    <a:latin typeface="Calibri" charset="0"/>
                  </a:rPr>
                  <a:t>DNA Damage</a:t>
                </a:r>
              </a:p>
            </p:txBody>
          </p:sp>
          <p:sp>
            <p:nvSpPr>
              <p:cNvPr id="30767" name="Rectangle 82"/>
              <p:cNvSpPr>
                <a:spLocks noChangeArrowheads="1"/>
              </p:cNvSpPr>
              <p:nvPr/>
            </p:nvSpPr>
            <p:spPr bwMode="auto">
              <a:xfrm>
                <a:off x="68" y="2662"/>
                <a:ext cx="1020" cy="1452"/>
              </a:xfrm>
              <a:prstGeom prst="rect">
                <a:avLst/>
              </a:prstGeom>
              <a:noFill/>
              <a:ln w="127000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nl-NL">
                  <a:latin typeface="Calibri" charset="0"/>
                </a:endParaRPr>
              </a:p>
            </p:txBody>
          </p:sp>
          <p:grpSp>
            <p:nvGrpSpPr>
              <p:cNvPr id="7" name="Group 86"/>
              <p:cNvGrpSpPr>
                <a:grpSpLocks/>
              </p:cNvGrpSpPr>
              <p:nvPr/>
            </p:nvGrpSpPr>
            <p:grpSpPr bwMode="auto">
              <a:xfrm>
                <a:off x="3787" y="2704"/>
                <a:ext cx="1348" cy="317"/>
                <a:chOff x="3787" y="2704"/>
                <a:chExt cx="1348" cy="317"/>
              </a:xfrm>
            </p:grpSpPr>
            <p:grpSp>
              <p:nvGrpSpPr>
                <p:cNvPr id="8" name="Group 73"/>
                <p:cNvGrpSpPr>
                  <a:grpSpLocks/>
                </p:cNvGrpSpPr>
                <p:nvPr/>
              </p:nvGrpSpPr>
              <p:grpSpPr bwMode="auto">
                <a:xfrm>
                  <a:off x="3787" y="2704"/>
                  <a:ext cx="726" cy="317"/>
                  <a:chOff x="3787" y="1774"/>
                  <a:chExt cx="726" cy="317"/>
                </a:xfrm>
              </p:grpSpPr>
              <p:sp>
                <p:nvSpPr>
                  <p:cNvPr id="30771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3842" y="1774"/>
                    <a:ext cx="0" cy="317"/>
                  </a:xfrm>
                  <a:prstGeom prst="line">
                    <a:avLst/>
                  </a:prstGeom>
                  <a:noFill/>
                  <a:ln w="50800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72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3787" y="1774"/>
                    <a:ext cx="0" cy="317"/>
                  </a:xfrm>
                  <a:prstGeom prst="line">
                    <a:avLst/>
                  </a:prstGeom>
                  <a:noFill/>
                  <a:ln w="50800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0773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3833" y="1933"/>
                    <a:ext cx="680" cy="0"/>
                  </a:xfrm>
                  <a:prstGeom prst="line">
                    <a:avLst/>
                  </a:prstGeom>
                  <a:noFill/>
                  <a:ln w="50800">
                    <a:solidFill>
                      <a:srgbClr val="FFFF00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0770" name="Rectangle 72"/>
                <p:cNvSpPr>
                  <a:spLocks noChangeArrowheads="1"/>
                </p:cNvSpPr>
                <p:nvPr/>
              </p:nvSpPr>
              <p:spPr bwMode="auto">
                <a:xfrm>
                  <a:off x="4453" y="2749"/>
                  <a:ext cx="682" cy="233"/>
                </a:xfrm>
                <a:prstGeom prst="rect">
                  <a:avLst/>
                </a:prstGeom>
                <a:solidFill>
                  <a:srgbClr val="FFFF00"/>
                </a:solidFill>
                <a:ln w="25400">
                  <a:noFill/>
                  <a:miter lim="800000"/>
                  <a:headEnd/>
                  <a:tailEnd/>
                </a:ln>
              </p:spPr>
              <p:txBody>
                <a:bodyPr wrap="none">
                  <a:prstTxWarp prst="textNoShape">
                    <a:avLst/>
                  </a:prstTxWarp>
                  <a:spAutoFit/>
                </a:bodyPr>
                <a:lstStyle/>
                <a:p>
                  <a:pPr marL="342900" indent="-342900" algn="ctr" eaLnBrk="0" hangingPunct="0">
                    <a:buClr>
                      <a:srgbClr val="009999"/>
                    </a:buClr>
                    <a:buSzPct val="80000"/>
                    <a:buFont typeface="Wingdings" charset="2"/>
                    <a:buNone/>
                  </a:pPr>
                  <a:r>
                    <a:rPr lang="en-US" altLang="ja-JP" b="1" dirty="0" smtClean="0">
                      <a:solidFill>
                        <a:schemeClr val="bg2"/>
                      </a:solidFill>
                      <a:ea typeface="MS PGothic" charset="0"/>
                      <a:cs typeface="MS PGothic" charset="0"/>
                    </a:rPr>
                    <a:t>AZ-</a:t>
                  </a:r>
                  <a:r>
                    <a:rPr lang="en-US" altLang="ja-JP" b="1" dirty="0">
                      <a:solidFill>
                        <a:schemeClr val="bg2"/>
                      </a:solidFill>
                      <a:ea typeface="MS PGothic" charset="0"/>
                      <a:cs typeface="MS PGothic" charset="0"/>
                    </a:rPr>
                    <a:t>1775</a:t>
                  </a:r>
                </a:p>
              </p:txBody>
            </p:sp>
          </p:grpSp>
        </p:grpSp>
        <p:sp>
          <p:nvSpPr>
            <p:cNvPr id="30754" name="Text Box 47"/>
            <p:cNvSpPr txBox="1">
              <a:spLocks noChangeArrowheads="1"/>
            </p:cNvSpPr>
            <p:nvPr/>
          </p:nvSpPr>
          <p:spPr bwMode="auto">
            <a:xfrm>
              <a:off x="39078" y="5094288"/>
              <a:ext cx="1723658" cy="707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/>
                <a:t>Tumor</a:t>
              </a:r>
            </a:p>
            <a:p>
              <a:pPr algn="ctr"/>
              <a:r>
                <a:rPr lang="en-US" sz="2000" b="1"/>
                <a:t>(p53 mutant)</a:t>
              </a:r>
            </a:p>
          </p:txBody>
        </p:sp>
      </p:grpSp>
      <p:grpSp>
        <p:nvGrpSpPr>
          <p:cNvPr id="9" name="Group 54"/>
          <p:cNvGrpSpPr>
            <a:grpSpLocks/>
          </p:cNvGrpSpPr>
          <p:nvPr/>
        </p:nvGrpSpPr>
        <p:grpSpPr bwMode="auto">
          <a:xfrm>
            <a:off x="4367213" y="2069630"/>
            <a:ext cx="1211262" cy="780996"/>
            <a:chOff x="2751" y="1304"/>
            <a:chExt cx="763" cy="492"/>
          </a:xfrm>
        </p:grpSpPr>
        <p:cxnSp>
          <p:nvCxnSpPr>
            <p:cNvPr id="30751" name="AutoShape 38"/>
            <p:cNvCxnSpPr>
              <a:cxnSpLocks noChangeShapeType="1"/>
              <a:stCxn id="30739" idx="2"/>
            </p:cNvCxnSpPr>
            <p:nvPr/>
          </p:nvCxnSpPr>
          <p:spPr bwMode="auto">
            <a:xfrm flipH="1">
              <a:off x="2762" y="1304"/>
              <a:ext cx="752" cy="421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30752" name="AutoShape 44"/>
            <p:cNvCxnSpPr>
              <a:cxnSpLocks noChangeShapeType="1"/>
            </p:cNvCxnSpPr>
            <p:nvPr/>
          </p:nvCxnSpPr>
          <p:spPr bwMode="auto">
            <a:xfrm rot="3518993" flipH="1">
              <a:off x="2683" y="1728"/>
              <a:ext cx="136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</p:cxnSp>
      </p:grpSp>
      <p:grpSp>
        <p:nvGrpSpPr>
          <p:cNvPr id="10" name="Group 57"/>
          <p:cNvGrpSpPr>
            <a:grpSpLocks/>
          </p:cNvGrpSpPr>
          <p:nvPr/>
        </p:nvGrpSpPr>
        <p:grpSpPr bwMode="auto">
          <a:xfrm>
            <a:off x="4343400" y="4800388"/>
            <a:ext cx="1219200" cy="754952"/>
            <a:chOff x="2751" y="1321"/>
            <a:chExt cx="768" cy="475"/>
          </a:xfrm>
        </p:grpSpPr>
        <p:cxnSp>
          <p:nvCxnSpPr>
            <p:cNvPr id="30749" name="AutoShape 38"/>
            <p:cNvCxnSpPr>
              <a:cxnSpLocks noChangeShapeType="1"/>
            </p:cNvCxnSpPr>
            <p:nvPr/>
          </p:nvCxnSpPr>
          <p:spPr bwMode="auto">
            <a:xfrm flipH="1">
              <a:off x="2762" y="1321"/>
              <a:ext cx="757" cy="404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30750" name="AutoShape 44"/>
            <p:cNvCxnSpPr>
              <a:cxnSpLocks noChangeShapeType="1"/>
            </p:cNvCxnSpPr>
            <p:nvPr/>
          </p:nvCxnSpPr>
          <p:spPr bwMode="auto">
            <a:xfrm rot="3518993" flipH="1">
              <a:off x="2683" y="1728"/>
              <a:ext cx="136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624409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/>
          <a:lstStyle/>
          <a:p>
            <a:r>
              <a:rPr lang="en-US" sz="2000" b="1" dirty="0" smtClean="0"/>
              <a:t>A </a:t>
            </a:r>
            <a:r>
              <a:rPr lang="en-US" sz="2000" b="1" dirty="0"/>
              <a:t>Randomized, Phase II Study Evaluating </a:t>
            </a:r>
            <a:r>
              <a:rPr lang="en-US" sz="2000" b="1" dirty="0" smtClean="0"/>
              <a:t>AZ-</a:t>
            </a:r>
            <a:r>
              <a:rPr lang="en-US" sz="2000" b="1" dirty="0"/>
              <a:t>1775 in Combination </a:t>
            </a:r>
            <a:r>
              <a:rPr lang="en-US" sz="2000" b="1" dirty="0" smtClean="0"/>
              <a:t>With </a:t>
            </a:r>
            <a:r>
              <a:rPr lang="en-US" sz="2000" b="1" dirty="0"/>
              <a:t>Paclitaxel and Carboplatin </a:t>
            </a:r>
            <a:r>
              <a:rPr lang="en-US" sz="2000" b="1" dirty="0" smtClean="0"/>
              <a:t>vs </a:t>
            </a:r>
            <a:r>
              <a:rPr lang="en-US" sz="2000" b="1" dirty="0"/>
              <a:t>Paclitaxel and Carboplatin Alone in Adult Patients </a:t>
            </a:r>
            <a:r>
              <a:rPr lang="en-US" sz="2000" b="1" dirty="0" smtClean="0"/>
              <a:t>With </a:t>
            </a:r>
            <a:r>
              <a:rPr lang="en-US" sz="2000" b="1" dirty="0"/>
              <a:t>Platinum Sensitive p53 Mutant Ovarian </a:t>
            </a:r>
            <a:r>
              <a:rPr lang="en-US" sz="2000" b="1" dirty="0" smtClean="0"/>
              <a:t>Cancer</a:t>
            </a:r>
            <a:endParaRPr lang="en-US" sz="2000" b="1" dirty="0"/>
          </a:p>
        </p:txBody>
      </p:sp>
      <p:sp>
        <p:nvSpPr>
          <p:cNvPr id="168964" name="Rectangle 3"/>
          <p:cNvSpPr>
            <a:spLocks noGrp="1" noChangeArrowheads="1"/>
          </p:cNvSpPr>
          <p:nvPr>
            <p:ph idx="1"/>
          </p:nvPr>
        </p:nvSpPr>
        <p:spPr>
          <a:xfrm>
            <a:off x="-152400" y="1600200"/>
            <a:ext cx="9296400" cy="4525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dirty="0" smtClean="0"/>
              <a:t>Prospective </a:t>
            </a:r>
            <a:r>
              <a:rPr lang="en-US" sz="1700" dirty="0"/>
              <a:t>enrollment of P53 mutant patients based on p53 testing by </a:t>
            </a:r>
            <a:r>
              <a:rPr lang="en-US" sz="1700" dirty="0" err="1"/>
              <a:t>Amplichip</a:t>
            </a:r>
            <a:r>
              <a:rPr lang="en-US" sz="1700" dirty="0"/>
              <a:t>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2-4L platinum sensitive disease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Endpoints</a:t>
            </a:r>
            <a:r>
              <a:rPr lang="en-US" sz="1700" dirty="0" smtClean="0"/>
              <a:t>:	Primary </a:t>
            </a:r>
            <a:r>
              <a:rPr lang="en-US" sz="1700" dirty="0"/>
              <a:t>EP: PFS</a:t>
            </a:r>
          </a:p>
          <a:p>
            <a:pPr lvl="4"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1700" dirty="0"/>
              <a:t>Secondary EP: OS</a:t>
            </a:r>
          </a:p>
          <a:p>
            <a:pPr lvl="2"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endParaRPr lang="en-US" sz="1700" dirty="0"/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FPI: August 2011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Efficacy Analysis: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charset="2"/>
              <a:buNone/>
            </a:pPr>
            <a:r>
              <a:rPr lang="en-US" sz="1700" dirty="0"/>
              <a:t>	- </a:t>
            </a:r>
            <a:r>
              <a:rPr lang="en-US" sz="1700" dirty="0" smtClean="0"/>
              <a:t>N = 80</a:t>
            </a:r>
            <a:r>
              <a:rPr lang="en-US" sz="1700" dirty="0"/>
              <a:t>, Power 80%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charset="2"/>
              <a:buNone/>
            </a:pPr>
            <a:r>
              <a:rPr lang="en-US" sz="1700" dirty="0"/>
              <a:t>	- 38 PFS events, 18 </a:t>
            </a:r>
            <a:r>
              <a:rPr lang="en-US" sz="1700" dirty="0" smtClean="0"/>
              <a:t>months</a:t>
            </a:r>
            <a:endParaRPr lang="en-US" sz="1700" dirty="0"/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charset="2"/>
              <a:buNone/>
            </a:pPr>
            <a:r>
              <a:rPr lang="en-US" sz="1700" dirty="0"/>
              <a:t>	- HR 0.5, </a:t>
            </a:r>
            <a:r>
              <a:rPr lang="el-GR" sz="1700" dirty="0" smtClean="0"/>
              <a:t>α</a:t>
            </a:r>
            <a:r>
              <a:rPr lang="en-US" sz="1700" dirty="0" smtClean="0"/>
              <a:t> = 0.1</a:t>
            </a:r>
            <a:endParaRPr lang="en-US" sz="1700" dirty="0"/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charset="2"/>
              <a:buNone/>
            </a:pPr>
            <a:r>
              <a:rPr lang="en-US" sz="1600" dirty="0"/>
              <a:t>	</a:t>
            </a:r>
            <a:endParaRPr lang="en-US" sz="1600" dirty="0" smtClean="0"/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charset="2"/>
              <a:buNone/>
            </a:pPr>
            <a:endParaRPr lang="el-GR" sz="1600" dirty="0" smtClean="0"/>
          </a:p>
        </p:txBody>
      </p:sp>
      <p:sp>
        <p:nvSpPr>
          <p:cNvPr id="168965" name="Rectangle 4"/>
          <p:cNvSpPr>
            <a:spLocks noChangeArrowheads="1"/>
          </p:cNvSpPr>
          <p:nvPr/>
        </p:nvSpPr>
        <p:spPr bwMode="auto">
          <a:xfrm>
            <a:off x="3962400" y="4191000"/>
            <a:ext cx="1143000" cy="725488"/>
          </a:xfrm>
          <a:prstGeom prst="rect">
            <a:avLst/>
          </a:prstGeom>
          <a:solidFill>
            <a:srgbClr val="99CCFF"/>
          </a:solidFill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200" b="1" dirty="0" smtClean="0">
                <a:solidFill>
                  <a:schemeClr val="bg2"/>
                </a:solidFill>
              </a:rPr>
              <a:t>AZ-</a:t>
            </a:r>
            <a:r>
              <a:rPr lang="en-US" sz="1200" b="1" dirty="0">
                <a:solidFill>
                  <a:schemeClr val="bg2"/>
                </a:solidFill>
              </a:rPr>
              <a:t>1775 +</a:t>
            </a:r>
          </a:p>
          <a:p>
            <a:pPr algn="ctr"/>
            <a:r>
              <a:rPr lang="en-US" sz="1200" b="1" dirty="0" err="1">
                <a:solidFill>
                  <a:schemeClr val="bg2"/>
                </a:solidFill>
              </a:rPr>
              <a:t>Carbo</a:t>
            </a:r>
            <a:r>
              <a:rPr lang="en-US" sz="1200" b="1" dirty="0">
                <a:solidFill>
                  <a:schemeClr val="bg2"/>
                </a:solidFill>
              </a:rPr>
              <a:t>/</a:t>
            </a:r>
            <a:r>
              <a:rPr lang="en-US" sz="1200" b="1" dirty="0" err="1">
                <a:solidFill>
                  <a:schemeClr val="bg2"/>
                </a:solidFill>
              </a:rPr>
              <a:t>Taxol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168966" name="Text Box 5"/>
          <p:cNvSpPr txBox="1">
            <a:spLocks noChangeArrowheads="1"/>
          </p:cNvSpPr>
          <p:nvPr/>
        </p:nvSpPr>
        <p:spPr bwMode="auto">
          <a:xfrm>
            <a:off x="4073525" y="6096000"/>
            <a:ext cx="1350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Part 1, Run-in</a:t>
            </a:r>
          </a:p>
        </p:txBody>
      </p:sp>
      <p:sp>
        <p:nvSpPr>
          <p:cNvPr id="168967" name="Oval 6"/>
          <p:cNvSpPr>
            <a:spLocks noChangeArrowheads="1"/>
          </p:cNvSpPr>
          <p:nvPr/>
        </p:nvSpPr>
        <p:spPr bwMode="auto">
          <a:xfrm>
            <a:off x="5257800" y="4114800"/>
            <a:ext cx="836613" cy="835025"/>
          </a:xfrm>
          <a:prstGeom prst="ellips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200" b="1" dirty="0"/>
              <a:t>R</a:t>
            </a:r>
          </a:p>
        </p:txBody>
      </p:sp>
      <p:sp>
        <p:nvSpPr>
          <p:cNvPr id="168968" name="Rectangle 7"/>
          <p:cNvSpPr>
            <a:spLocks noChangeArrowheads="1"/>
          </p:cNvSpPr>
          <p:nvPr/>
        </p:nvSpPr>
        <p:spPr bwMode="auto">
          <a:xfrm>
            <a:off x="6629400" y="3582988"/>
            <a:ext cx="1371600" cy="723900"/>
          </a:xfrm>
          <a:prstGeom prst="rect">
            <a:avLst/>
          </a:prstGeom>
          <a:solidFill>
            <a:srgbClr val="00FFFF">
              <a:alpha val="45097"/>
            </a:srgbClr>
          </a:solidFill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200" b="1" dirty="0" smtClean="0"/>
              <a:t>AZ-</a:t>
            </a:r>
            <a:r>
              <a:rPr lang="en-US" sz="1200" b="1" dirty="0"/>
              <a:t>1775 </a:t>
            </a:r>
          </a:p>
          <a:p>
            <a:pPr algn="ctr"/>
            <a:r>
              <a:rPr lang="en-US" sz="1200" b="1" dirty="0"/>
              <a:t>+ </a:t>
            </a:r>
            <a:r>
              <a:rPr lang="en-US" sz="1200" b="1" dirty="0" err="1"/>
              <a:t>Carbo</a:t>
            </a:r>
            <a:r>
              <a:rPr lang="en-US" sz="1200" b="1" dirty="0"/>
              <a:t>/</a:t>
            </a:r>
            <a:r>
              <a:rPr lang="en-US" sz="1200" b="1" dirty="0" err="1"/>
              <a:t>Taxol</a:t>
            </a:r>
            <a:endParaRPr lang="en-US" sz="1200" b="1" dirty="0"/>
          </a:p>
        </p:txBody>
      </p:sp>
      <p:sp>
        <p:nvSpPr>
          <p:cNvPr id="168969" name="AutoShape 8"/>
          <p:cNvSpPr>
            <a:spLocks/>
          </p:cNvSpPr>
          <p:nvPr/>
        </p:nvSpPr>
        <p:spPr bwMode="auto">
          <a:xfrm rot="5400000">
            <a:off x="4445001" y="5233987"/>
            <a:ext cx="322262" cy="1287463"/>
          </a:xfrm>
          <a:prstGeom prst="rightBrace">
            <a:avLst>
              <a:gd name="adj1" fmla="val 3329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970" name="AutoShape 9"/>
          <p:cNvSpPr>
            <a:spLocks/>
          </p:cNvSpPr>
          <p:nvPr/>
        </p:nvSpPr>
        <p:spPr bwMode="auto">
          <a:xfrm rot="5400000">
            <a:off x="6996112" y="4740276"/>
            <a:ext cx="333375" cy="2286000"/>
          </a:xfrm>
          <a:prstGeom prst="rightBrace">
            <a:avLst>
              <a:gd name="adj1" fmla="val 5714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971" name="Rectangle 10"/>
          <p:cNvSpPr>
            <a:spLocks noChangeArrowheads="1"/>
          </p:cNvSpPr>
          <p:nvPr/>
        </p:nvSpPr>
        <p:spPr bwMode="auto">
          <a:xfrm>
            <a:off x="6629400" y="4724400"/>
            <a:ext cx="1371600" cy="725488"/>
          </a:xfrm>
          <a:prstGeom prst="rect">
            <a:avLst/>
          </a:prstGeom>
          <a:solidFill>
            <a:srgbClr val="00FFFF">
              <a:alpha val="45097"/>
            </a:srgbClr>
          </a:solidFill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200" b="1"/>
              <a:t>Placebo </a:t>
            </a:r>
          </a:p>
          <a:p>
            <a:pPr algn="ctr"/>
            <a:r>
              <a:rPr lang="en-US" sz="1200" b="1"/>
              <a:t>+ Carbo/Taxol</a:t>
            </a:r>
          </a:p>
        </p:txBody>
      </p:sp>
      <p:sp>
        <p:nvSpPr>
          <p:cNvPr id="168972" name="Text Box 11"/>
          <p:cNvSpPr txBox="1">
            <a:spLocks noChangeArrowheads="1"/>
          </p:cNvSpPr>
          <p:nvPr/>
        </p:nvSpPr>
        <p:spPr bwMode="auto">
          <a:xfrm>
            <a:off x="5715000" y="6172200"/>
            <a:ext cx="29178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/>
              <a:t>Part 2, Randomized comparison</a:t>
            </a:r>
          </a:p>
          <a:p>
            <a:r>
              <a:rPr lang="en-US" sz="1400" b="1" dirty="0" smtClean="0"/>
              <a:t>N = 80</a:t>
            </a:r>
            <a:endParaRPr lang="en-US" sz="1400" b="1" dirty="0"/>
          </a:p>
        </p:txBody>
      </p:sp>
      <p:cxnSp>
        <p:nvCxnSpPr>
          <p:cNvPr id="168973" name="AutoShape 12"/>
          <p:cNvCxnSpPr>
            <a:cxnSpLocks noChangeShapeType="1"/>
            <a:stCxn id="168971" idx="1"/>
            <a:endCxn id="168967" idx="6"/>
          </p:cNvCxnSpPr>
          <p:nvPr/>
        </p:nvCxnSpPr>
        <p:spPr bwMode="auto">
          <a:xfrm flipH="1" flipV="1">
            <a:off x="6105525" y="4533900"/>
            <a:ext cx="512763" cy="5540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8974" name="AutoShape 13"/>
          <p:cNvCxnSpPr>
            <a:cxnSpLocks noChangeShapeType="1"/>
            <a:stCxn id="168968" idx="1"/>
            <a:endCxn id="168967" idx="6"/>
          </p:cNvCxnSpPr>
          <p:nvPr/>
        </p:nvCxnSpPr>
        <p:spPr bwMode="auto">
          <a:xfrm flipH="1">
            <a:off x="6105525" y="3943350"/>
            <a:ext cx="512763" cy="5905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8975" name="AutoShape 14"/>
          <p:cNvCxnSpPr>
            <a:cxnSpLocks noChangeShapeType="1"/>
            <a:endCxn id="168967" idx="2"/>
          </p:cNvCxnSpPr>
          <p:nvPr/>
        </p:nvCxnSpPr>
        <p:spPr bwMode="auto">
          <a:xfrm>
            <a:off x="5100638" y="4533900"/>
            <a:ext cx="1460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968797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52400" y="299456"/>
            <a:ext cx="8915400" cy="61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chemeClr val="tx2"/>
                </a:solidFill>
                <a:latin typeface="Arial" charset="0"/>
              </a:rPr>
              <a:t>Histologic </a:t>
            </a:r>
            <a:r>
              <a:rPr lang="en-GB" sz="2000" b="1" dirty="0" smtClean="0">
                <a:solidFill>
                  <a:schemeClr val="tx2"/>
                </a:solidFill>
                <a:latin typeface="Arial" charset="0"/>
              </a:rPr>
              <a:t>Subtypes </a:t>
            </a:r>
            <a:r>
              <a:rPr lang="en-GB" sz="2000" b="1" dirty="0">
                <a:solidFill>
                  <a:schemeClr val="tx2"/>
                </a:solidFill>
                <a:latin typeface="Arial" charset="0"/>
              </a:rPr>
              <a:t>of </a:t>
            </a:r>
            <a:r>
              <a:rPr lang="en-GB" sz="2000" b="1" dirty="0" smtClean="0">
                <a:solidFill>
                  <a:schemeClr val="tx2"/>
                </a:solidFill>
                <a:latin typeface="Arial" charset="0"/>
              </a:rPr>
              <a:t>Epithelial Ovarian Carcinoma and Associated Mutations/Molecular Aberrations. *, </a:t>
            </a:r>
            <a:r>
              <a:rPr lang="en-GB" sz="2000" b="1" dirty="0">
                <a:solidFill>
                  <a:schemeClr val="tx2"/>
                </a:solidFill>
                <a:latin typeface="Arial" charset="0"/>
              </a:rPr>
              <a:t>CHK2, BARD1, BRIP1, PALB2, RAD50, RAD51C, ATM, ATR, EMSY, </a:t>
            </a:r>
            <a:r>
              <a:rPr lang="en-GB" sz="2000" b="1" dirty="0" err="1">
                <a:solidFill>
                  <a:schemeClr val="tx2"/>
                </a:solidFill>
                <a:latin typeface="Arial" charset="0"/>
              </a:rPr>
              <a:t>Fanconi</a:t>
            </a:r>
            <a:r>
              <a:rPr lang="en-GB" sz="2000" b="1" dirty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en-GB" sz="2000" b="1" dirty="0" err="1">
                <a:solidFill>
                  <a:schemeClr val="tx2"/>
                </a:solidFill>
                <a:latin typeface="Arial" charset="0"/>
              </a:rPr>
              <a:t>A</a:t>
            </a:r>
            <a:r>
              <a:rPr lang="en-GB" sz="2000" b="1" dirty="0" err="1" smtClean="0">
                <a:solidFill>
                  <a:schemeClr val="tx2"/>
                </a:solidFill>
                <a:latin typeface="Arial" charset="0"/>
              </a:rPr>
              <a:t>nemia</a:t>
            </a:r>
            <a:r>
              <a:rPr lang="en-GB" sz="2000" b="1" dirty="0" smtClean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en-GB" sz="2000" b="1" dirty="0">
                <a:solidFill>
                  <a:schemeClr val="tx2"/>
                </a:solidFill>
                <a:latin typeface="Arial" charset="0"/>
              </a:rPr>
              <a:t>G</a:t>
            </a:r>
            <a:r>
              <a:rPr lang="en-GB" sz="2000" b="1" dirty="0" smtClean="0">
                <a:solidFill>
                  <a:schemeClr val="tx2"/>
                </a:solidFill>
                <a:latin typeface="Arial" charset="0"/>
              </a:rPr>
              <a:t>enes </a:t>
            </a:r>
            <a:endParaRPr lang="en-GB" sz="2000" b="1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16694"/>
            <a:ext cx="6405960" cy="4779306"/>
          </a:xfrm>
          <a:prstGeom prst="rect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Left Bracket 2"/>
          <p:cNvSpPr/>
          <p:nvPr/>
        </p:nvSpPr>
        <p:spPr>
          <a:xfrm>
            <a:off x="1066800" y="3728263"/>
            <a:ext cx="457200" cy="1905000"/>
          </a:xfrm>
          <a:prstGeom prst="leftBracket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ket 3"/>
          <p:cNvSpPr/>
          <p:nvPr/>
        </p:nvSpPr>
        <p:spPr>
          <a:xfrm>
            <a:off x="7620000" y="3804463"/>
            <a:ext cx="304800" cy="1828800"/>
          </a:xfrm>
          <a:prstGeom prst="rightBracket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57200" y="6429508"/>
            <a:ext cx="5288401" cy="27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solidFill>
                  <a:schemeClr val="tx1"/>
                </a:solidFill>
                <a:latin typeface="Arial" charset="0"/>
              </a:rPr>
              <a:t>Banerjee </a:t>
            </a:r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S, et al. </a:t>
            </a:r>
            <a:r>
              <a:rPr lang="en-GB" sz="1200" b="1" i="1" dirty="0" err="1">
                <a:solidFill>
                  <a:schemeClr val="tx1"/>
                </a:solidFill>
                <a:latin typeface="Arial" charset="0"/>
              </a:rPr>
              <a:t>Clin</a:t>
            </a:r>
            <a:r>
              <a:rPr lang="en-GB" sz="12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1200" b="1" i="1" dirty="0">
                <a:solidFill>
                  <a:schemeClr val="tx1"/>
                </a:solidFill>
                <a:latin typeface="Arial" charset="0"/>
              </a:rPr>
              <a:t>Cancer</a:t>
            </a:r>
            <a:r>
              <a:rPr lang="en-GB" sz="12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1200" b="1" i="1" dirty="0" smtClean="0">
                <a:solidFill>
                  <a:schemeClr val="tx1"/>
                </a:solidFill>
                <a:latin typeface="Arial" charset="0"/>
              </a:rPr>
              <a:t>Res.</a:t>
            </a:r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 2013;19(5):961-968.</a:t>
            </a:r>
            <a:endParaRPr lang="en-GB" sz="1200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624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Survivin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6313" y="1720056"/>
            <a:ext cx="7191375" cy="4286250"/>
          </a:xfr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" y="6477000"/>
            <a:ext cx="5288401" cy="27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Anderson MH, et al. </a:t>
            </a:r>
            <a:r>
              <a:rPr lang="en-GB" sz="1200" b="1" i="1" dirty="0" err="1">
                <a:solidFill>
                  <a:schemeClr val="tx1"/>
                </a:solidFill>
                <a:latin typeface="Arial" charset="0"/>
              </a:rPr>
              <a:t>Clin</a:t>
            </a:r>
            <a:r>
              <a:rPr lang="en-GB" sz="12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1200" b="1" i="1" dirty="0">
                <a:solidFill>
                  <a:schemeClr val="tx1"/>
                </a:solidFill>
                <a:latin typeface="Arial" charset="0"/>
              </a:rPr>
              <a:t>Cancer</a:t>
            </a:r>
            <a:r>
              <a:rPr lang="en-GB" sz="12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1200" b="1" i="1" dirty="0" smtClean="0">
                <a:solidFill>
                  <a:schemeClr val="tx1"/>
                </a:solidFill>
                <a:latin typeface="Arial" charset="0"/>
              </a:rPr>
              <a:t>Res.</a:t>
            </a:r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 2007;13(20):5991-5994.</a:t>
            </a:r>
            <a:endParaRPr lang="en-GB" sz="1200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5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3731" t="63484" r="7015" b="3333"/>
          <a:stretch/>
        </p:blipFill>
        <p:spPr>
          <a:xfrm>
            <a:off x="5173639" y="4191000"/>
            <a:ext cx="3589361" cy="22757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2662" t="19868" r="4950" b="37147"/>
          <a:stretch/>
        </p:blipFill>
        <p:spPr>
          <a:xfrm>
            <a:off x="5115636" y="1066800"/>
            <a:ext cx="3875964" cy="294791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415836"/>
            <a:ext cx="91440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400" kern="0" dirty="0" err="1" smtClean="0"/>
              <a:t>Survivin</a:t>
            </a:r>
            <a:r>
              <a:rPr lang="en-US" sz="3400" kern="0" dirty="0" smtClean="0"/>
              <a:t> as a Cancer Therapeutic Target</a:t>
            </a:r>
            <a:endParaRPr lang="en-US" sz="3400" kern="0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1244697"/>
            <a:ext cx="4953000" cy="442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1" dirty="0" smtClean="0"/>
              <a:t>Plays an important role in the control of: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</a:pPr>
            <a:r>
              <a:rPr lang="en-US" b="1" dirty="0" smtClean="0"/>
              <a:t>Apoptosis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</a:pPr>
            <a:r>
              <a:rPr lang="en-US" b="1" dirty="0" smtClean="0"/>
              <a:t>Cell division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</a:pPr>
            <a:r>
              <a:rPr lang="en-US" b="1" dirty="0" smtClean="0"/>
              <a:t>Cell migration/metastasis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1" dirty="0" smtClean="0"/>
              <a:t>Expression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</a:pPr>
            <a:r>
              <a:rPr lang="en-US" b="1" dirty="0" smtClean="0"/>
              <a:t>Not present in most adult tissues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</a:pPr>
            <a:r>
              <a:rPr lang="en-US" b="1" dirty="0" smtClean="0"/>
              <a:t>Re-expression in numerous human cancers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</a:pPr>
            <a:r>
              <a:rPr lang="en-US" b="1" dirty="0" smtClean="0"/>
              <a:t>Associated with poor prognosis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</a:pPr>
            <a:r>
              <a:rPr lang="en-US" b="1" dirty="0" smtClean="0"/>
              <a:t>Downstream of several oncogenes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1" dirty="0" smtClean="0"/>
              <a:t>Recognized by NCI as an important cancer antigen</a:t>
            </a:r>
            <a:endParaRPr lang="en-US" b="1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7200" y="6477000"/>
            <a:ext cx="5288401" cy="27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Engels K, et al. </a:t>
            </a:r>
            <a:r>
              <a:rPr lang="en-GB" sz="1200" b="1" i="1" dirty="0" smtClean="0">
                <a:solidFill>
                  <a:schemeClr val="tx1"/>
                </a:solidFill>
                <a:latin typeface="Arial" charset="0"/>
              </a:rPr>
              <a:t>Cancer Res. </a:t>
            </a:r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2008;68(13):5159-5166.</a:t>
            </a:r>
            <a:endParaRPr lang="en-GB" sz="1200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118636"/>
            <a:ext cx="914400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b="1" dirty="0">
                <a:solidFill>
                  <a:schemeClr val="tx2"/>
                </a:solidFill>
                <a:latin typeface="Arial" charset="0"/>
              </a:rPr>
              <a:t>CSCs </a:t>
            </a:r>
            <a:r>
              <a:rPr lang="en-GB" b="1" dirty="0" smtClean="0">
                <a:solidFill>
                  <a:schemeClr val="tx2"/>
                </a:solidFill>
                <a:latin typeface="Arial" charset="0"/>
              </a:rPr>
              <a:t>Are </a:t>
            </a:r>
            <a:r>
              <a:rPr lang="en-GB" b="1" dirty="0">
                <a:solidFill>
                  <a:schemeClr val="tx2"/>
                </a:solidFill>
                <a:latin typeface="Arial" charset="0"/>
              </a:rPr>
              <a:t>an </a:t>
            </a:r>
            <a:r>
              <a:rPr lang="en-GB" b="1" dirty="0" smtClean="0">
                <a:solidFill>
                  <a:schemeClr val="tx2"/>
                </a:solidFill>
                <a:latin typeface="Arial" charset="0"/>
              </a:rPr>
              <a:t>Important </a:t>
            </a:r>
            <a:r>
              <a:rPr lang="en-GB" b="1" dirty="0">
                <a:solidFill>
                  <a:schemeClr val="tx2"/>
                </a:solidFill>
                <a:latin typeface="Arial" charset="0"/>
              </a:rPr>
              <a:t>C</a:t>
            </a:r>
            <a:r>
              <a:rPr lang="en-GB" b="1" dirty="0" smtClean="0">
                <a:solidFill>
                  <a:schemeClr val="tx2"/>
                </a:solidFill>
                <a:latin typeface="Arial" charset="0"/>
              </a:rPr>
              <a:t>ontributor </a:t>
            </a:r>
            <a:r>
              <a:rPr lang="en-GB" b="1" dirty="0">
                <a:solidFill>
                  <a:schemeClr val="tx2"/>
                </a:solidFill>
                <a:latin typeface="Arial" charset="0"/>
              </a:rPr>
              <a:t>to </a:t>
            </a:r>
            <a:r>
              <a:rPr lang="en-GB" b="1" dirty="0" err="1" smtClean="0">
                <a:solidFill>
                  <a:schemeClr val="tx2"/>
                </a:solidFill>
                <a:latin typeface="Arial" charset="0"/>
              </a:rPr>
              <a:t>Tumor</a:t>
            </a:r>
            <a:r>
              <a:rPr lang="en-GB" b="1" dirty="0" smtClean="0">
                <a:solidFill>
                  <a:schemeClr val="tx2"/>
                </a:solidFill>
                <a:latin typeface="Arial" charset="0"/>
              </a:rPr>
              <a:t> </a:t>
            </a:r>
            <a:br>
              <a:rPr lang="en-GB" b="1" dirty="0" smtClean="0">
                <a:solidFill>
                  <a:schemeClr val="tx2"/>
                </a:solidFill>
                <a:latin typeface="Arial" charset="0"/>
              </a:rPr>
            </a:br>
            <a:r>
              <a:rPr lang="en-GB" b="1" dirty="0" err="1" smtClean="0">
                <a:solidFill>
                  <a:schemeClr val="tx2"/>
                </a:solidFill>
                <a:latin typeface="Arial" charset="0"/>
              </a:rPr>
              <a:t>Chemoresistance</a:t>
            </a:r>
            <a:r>
              <a:rPr lang="en-GB" b="1" dirty="0" smtClean="0">
                <a:solidFill>
                  <a:schemeClr val="tx2"/>
                </a:solidFill>
                <a:latin typeface="Arial" charset="0"/>
              </a:rPr>
              <a:t> Because of Their Ability to </a:t>
            </a:r>
            <a:br>
              <a:rPr lang="en-GB" b="1" dirty="0" smtClean="0">
                <a:solidFill>
                  <a:schemeClr val="tx2"/>
                </a:solidFill>
                <a:latin typeface="Arial" charset="0"/>
              </a:rPr>
            </a:br>
            <a:r>
              <a:rPr lang="en-GB" b="1" dirty="0" smtClean="0">
                <a:solidFill>
                  <a:schemeClr val="tx2"/>
                </a:solidFill>
                <a:latin typeface="Arial" charset="0"/>
              </a:rPr>
              <a:t>Survive Platinum-Based Chemotherapies </a:t>
            </a:r>
            <a:endParaRPr lang="en-GB" b="1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26165"/>
            <a:ext cx="5486400" cy="5263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454925" y="6477000"/>
            <a:ext cx="6739799" cy="50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solidFill>
                  <a:schemeClr val="tx1"/>
                </a:solidFill>
                <a:latin typeface="Arial" charset="0"/>
              </a:rPr>
              <a:t>McAuliffe </a:t>
            </a:r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SM, </a:t>
            </a:r>
            <a:r>
              <a:rPr lang="en-GB" sz="1200" b="1" dirty="0">
                <a:solidFill>
                  <a:schemeClr val="tx1"/>
                </a:solidFill>
                <a:latin typeface="Arial" charset="0"/>
              </a:rPr>
              <a:t>et al. </a:t>
            </a:r>
            <a:r>
              <a:rPr lang="en-GB" sz="1200" b="1" i="1" dirty="0" err="1" smtClean="0">
                <a:solidFill>
                  <a:schemeClr val="tx1"/>
                </a:solidFill>
                <a:latin typeface="Arial" charset="0"/>
              </a:rPr>
              <a:t>Proc</a:t>
            </a:r>
            <a:r>
              <a:rPr lang="en-GB" sz="1200" b="1" i="1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1200" b="1" i="1" dirty="0" err="1" smtClean="0">
                <a:solidFill>
                  <a:schemeClr val="tx1"/>
                </a:solidFill>
                <a:latin typeface="Arial" charset="0"/>
              </a:rPr>
              <a:t>Natl</a:t>
            </a:r>
            <a:r>
              <a:rPr lang="en-GB" sz="1200" b="1" i="1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1200" b="1" i="1" dirty="0" err="1" smtClean="0">
                <a:solidFill>
                  <a:schemeClr val="tx1"/>
                </a:solidFill>
                <a:latin typeface="Arial" charset="0"/>
              </a:rPr>
              <a:t>Acad</a:t>
            </a:r>
            <a:r>
              <a:rPr lang="en-GB" sz="1200" b="1" i="1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1200" b="1" i="1" dirty="0" err="1" smtClean="0">
                <a:solidFill>
                  <a:schemeClr val="tx1"/>
                </a:solidFill>
                <a:latin typeface="Arial" charset="0"/>
              </a:rPr>
              <a:t>Sci</a:t>
            </a:r>
            <a:r>
              <a:rPr lang="en-GB" sz="1200" b="1" i="1" dirty="0" smtClean="0">
                <a:solidFill>
                  <a:schemeClr val="tx1"/>
                </a:solidFill>
                <a:latin typeface="Arial" charset="0"/>
              </a:rPr>
              <a:t> U S A</a:t>
            </a:r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. 2012;109(43):E2939-E2948.</a:t>
            </a:r>
            <a:endParaRPr lang="en-GB" sz="1200" b="1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163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64161"/>
            <a:ext cx="7289800" cy="55080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6428601"/>
            <a:ext cx="3349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Templeton AK, et al. </a:t>
            </a:r>
            <a:r>
              <a:rPr lang="en-US" sz="1200" b="1" i="1" dirty="0" smtClean="0"/>
              <a:t>Stem Cell Invest. </a:t>
            </a:r>
            <a:r>
              <a:rPr lang="en-US" sz="1200" b="1" dirty="0" smtClean="0"/>
              <a:t>2014.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8739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5440557" cy="32766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4"/>
          <a:srcRect t="1612" b="1612"/>
          <a:stretch>
            <a:fillRect/>
          </a:stretch>
        </p:blipFill>
        <p:spPr>
          <a:xfrm>
            <a:off x="5410200" y="2133600"/>
            <a:ext cx="3733800" cy="205344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8138" y="381000"/>
            <a:ext cx="8467725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sz="2400" kern="0" dirty="0" smtClean="0"/>
              <a:t>A Phase II, Randomized, Placebo-Controlled Study of Vismodegib as Maintenance Therapy in Patients With Ovarian Cancer in Second or Third Complete Remission</a:t>
            </a:r>
            <a:endParaRPr lang="en-US" sz="2400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6428601"/>
            <a:ext cx="4211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Kaye SB, et al. </a:t>
            </a:r>
            <a:r>
              <a:rPr lang="en-US" sz="1200" b="1" i="1" dirty="0" err="1" smtClean="0"/>
              <a:t>Clin</a:t>
            </a:r>
            <a:r>
              <a:rPr lang="en-US" sz="1200" b="1" i="1" dirty="0" smtClean="0"/>
              <a:t> Cancer Res. </a:t>
            </a:r>
            <a:r>
              <a:rPr lang="en-US" sz="1200" b="1" dirty="0" smtClean="0"/>
              <a:t>2012;18(23):6509-6518.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8663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8" y="263436"/>
            <a:ext cx="8467725" cy="1143000"/>
          </a:xfrm>
        </p:spPr>
        <p:txBody>
          <a:bodyPr/>
          <a:lstStyle/>
          <a:p>
            <a:r>
              <a:rPr lang="en-US" dirty="0" smtClean="0"/>
              <a:t>Drug Development Program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2651" y="1600200"/>
            <a:ext cx="3567697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2"/>
            <a:ext cx="3733801" cy="452596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400" b="1" dirty="0" smtClean="0"/>
              <a:t>Funding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N01 </a:t>
            </a:r>
            <a:r>
              <a:rPr lang="en-US" sz="2400" dirty="0"/>
              <a:t>Contract – US NCI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Cancer </a:t>
            </a:r>
            <a:r>
              <a:rPr lang="en-US" sz="2400" dirty="0"/>
              <a:t>Care Ontario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US </a:t>
            </a:r>
            <a:r>
              <a:rPr lang="en-US" sz="2400" dirty="0" err="1" smtClean="0"/>
              <a:t>Dept</a:t>
            </a:r>
            <a:r>
              <a:rPr lang="en-US" sz="2400" dirty="0" smtClean="0"/>
              <a:t> </a:t>
            </a:r>
            <a:r>
              <a:rPr lang="en-US" sz="2400" dirty="0"/>
              <a:t>of Defense – Ovarian Cancer </a:t>
            </a:r>
            <a:r>
              <a:rPr lang="en-US" sz="2400" dirty="0" smtClean="0"/>
              <a:t> Translational Grants</a:t>
            </a: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OICR – Translational </a:t>
            </a:r>
            <a:r>
              <a:rPr lang="en-US" sz="2400" dirty="0" smtClean="0"/>
              <a:t>Research</a:t>
            </a: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PMH </a:t>
            </a:r>
            <a:r>
              <a:rPr lang="en-US" sz="2400" dirty="0" smtClean="0"/>
              <a:t>Foundation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/>
              <a:t>Bras Family  </a:t>
            </a: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030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32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15982"/>
            <a:ext cx="9144000" cy="735012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CA" sz="3600" dirty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Recurrent Ovarian </a:t>
            </a:r>
            <a:r>
              <a:rPr lang="en-CA" sz="3600" dirty="0" smtClean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Cancer</a:t>
            </a:r>
            <a:br>
              <a:rPr lang="en-CA" sz="3600" dirty="0" smtClean="0"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</a:br>
            <a:r>
              <a:rPr lang="en-CA" sz="28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 </a:t>
            </a:r>
            <a:r>
              <a:rPr lang="en-CA" sz="2800" dirty="0" err="1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GiNECO</a:t>
            </a:r>
            <a:r>
              <a:rPr lang="en-CA" sz="28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Study: Therapy-Free Interval and Efficacy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pic>
        <p:nvPicPr>
          <p:cNvPr id="54274" name="Imagen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" t="20459" r="4115" b="7330"/>
          <a:stretch/>
        </p:blipFill>
        <p:spPr>
          <a:xfrm>
            <a:off x="533400" y="1600199"/>
            <a:ext cx="8001000" cy="468605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0979"/>
                  </a:srgbClr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6400800"/>
            <a:ext cx="64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Pujade-Lauraine</a:t>
            </a:r>
            <a:r>
              <a:rPr lang="en-US" sz="1200" b="1" dirty="0" smtClean="0"/>
              <a:t> E, et al. </a:t>
            </a:r>
            <a:r>
              <a:rPr lang="en-US" sz="1200" b="1" i="1" dirty="0" err="1" smtClean="0"/>
              <a:t>Proc</a:t>
            </a:r>
            <a:r>
              <a:rPr lang="en-US" sz="1200" b="1" i="1" dirty="0" smtClean="0"/>
              <a:t> Am </a:t>
            </a:r>
            <a:r>
              <a:rPr lang="en-US" sz="1200" b="1" i="1" dirty="0" err="1" smtClean="0"/>
              <a:t>Soc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Clin</a:t>
            </a:r>
            <a:r>
              <a:rPr lang="en-US" sz="1200" b="1" i="1" dirty="0" smtClean="0"/>
              <a:t> </a:t>
            </a:r>
            <a:r>
              <a:rPr lang="en-US" sz="1200" b="1" i="1" dirty="0" err="1" smtClean="0"/>
              <a:t>Oncol</a:t>
            </a:r>
            <a:r>
              <a:rPr lang="en-US" sz="1200" b="1" i="1" dirty="0" smtClean="0"/>
              <a:t>. </a:t>
            </a:r>
            <a:r>
              <a:rPr lang="en-US" sz="1200" b="1" dirty="0" smtClean="0"/>
              <a:t>2002;21: Abstract 829.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241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3"/>
          <p:cNvSpPr>
            <a:spLocks noGrp="1"/>
          </p:cNvSpPr>
          <p:nvPr>
            <p:ph type="title"/>
          </p:nvPr>
        </p:nvSpPr>
        <p:spPr>
          <a:xfrm>
            <a:off x="338138" y="304800"/>
            <a:ext cx="8467725" cy="1143000"/>
          </a:xfrm>
        </p:spPr>
        <p:txBody>
          <a:bodyPr>
            <a:noAutofit/>
          </a:bodyPr>
          <a:lstStyle/>
          <a:p>
            <a:pPr eaLnBrk="1" hangingPunct="1">
              <a:lnSpc>
                <a:spcPct val="85000"/>
              </a:lnSpc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Improving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Systemic Therapy Following Recurrence: Sensitive Disease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03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Surgery?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Systemic therapy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Platinum Doublets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Trabectidin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/PLD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agents - Concurrent +/- Maintenance:</a:t>
            </a:r>
            <a:r>
              <a:rPr lang="en-US" sz="2400" dirty="0" smtClean="0">
                <a:solidFill>
                  <a:srgbClr val="0000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00009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Anti-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angiogenics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Bevacizumab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Cedarinib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DNA repair inhibitors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Parp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inhibitors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Wee 1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inhibitor?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Stem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Hedgehog Inhibitors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Immunotherapy</a:t>
            </a:r>
          </a:p>
        </p:txBody>
      </p:sp>
    </p:spTree>
    <p:extLst>
      <p:ext uri="{BB962C8B-B14F-4D97-AF65-F5344CB8AC3E}">
        <p14:creationId xmlns:p14="http://schemas.microsoft.com/office/powerpoint/2010/main" val="368582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Diagram 32"/>
          <p:cNvGraphicFramePr/>
          <p:nvPr>
            <p:extLst>
              <p:ext uri="{D42A27DB-BD31-4B8C-83A1-F6EECF244321}">
                <p14:modId xmlns:p14="http://schemas.microsoft.com/office/powerpoint/2010/main" val="285324955"/>
              </p:ext>
            </p:extLst>
          </p:nvPr>
        </p:nvGraphicFramePr>
        <p:xfrm>
          <a:off x="685800" y="1371600"/>
          <a:ext cx="7696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6019" name="Content Placeholder 2"/>
          <p:cNvSpPr>
            <a:spLocks noGrp="1"/>
          </p:cNvSpPr>
          <p:nvPr>
            <p:ph idx="1"/>
          </p:nvPr>
        </p:nvSpPr>
        <p:spPr>
          <a:xfrm>
            <a:off x="368643" y="6400800"/>
            <a:ext cx="8839200" cy="533400"/>
          </a:xfrm>
        </p:spPr>
        <p:txBody>
          <a:bodyPr>
            <a:normAutofit fontScale="55000" lnSpcReduction="20000"/>
          </a:bodyPr>
          <a:lstStyle/>
          <a:p>
            <a:pPr marL="0" indent="0" eaLnBrk="1" hangingPunct="1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tx1"/>
                </a:solidFill>
              </a:rPr>
              <a:t>Vergote</a:t>
            </a:r>
            <a:r>
              <a:rPr lang="en-US" dirty="0" smtClean="0">
                <a:solidFill>
                  <a:schemeClr val="tx1"/>
                </a:solidFill>
              </a:rPr>
              <a:t> I, et al. 2010 College of Oncology </a:t>
            </a:r>
            <a:r>
              <a:rPr lang="en-US" dirty="0">
                <a:solidFill>
                  <a:schemeClr val="tx1"/>
                </a:solidFill>
              </a:rPr>
              <a:t>N</a:t>
            </a:r>
            <a:r>
              <a:rPr lang="en-US" dirty="0" smtClean="0">
                <a:solidFill>
                  <a:schemeClr val="tx1"/>
                </a:solidFill>
              </a:rPr>
              <a:t>ational Clinical Guidelines: Ovarian Cancer  (Belgium). Available at: www.collegeoncologie.be/files/files/Ovarian_Cancer_V1.2010</a:t>
            </a:r>
            <a:r>
              <a:rPr lang="en-US" dirty="0">
                <a:solidFill>
                  <a:schemeClr val="tx1"/>
                </a:solidFill>
              </a:rPr>
              <a:t>_(</a:t>
            </a:r>
            <a:r>
              <a:rPr lang="en-US" dirty="0" smtClean="0">
                <a:solidFill>
                  <a:schemeClr val="tx1"/>
                </a:solidFill>
              </a:rPr>
              <a:t>EN).pdf. Accessed: 2014 September 26.</a:t>
            </a:r>
          </a:p>
        </p:txBody>
      </p:sp>
      <p:sp>
        <p:nvSpPr>
          <p:cNvPr id="58372" name="Title 3"/>
          <p:cNvSpPr>
            <a:spLocks noGrp="1"/>
          </p:cNvSpPr>
          <p:nvPr>
            <p:ph type="title"/>
          </p:nvPr>
        </p:nvSpPr>
        <p:spPr>
          <a:xfrm>
            <a:off x="152400" y="685800"/>
            <a:ext cx="8991600" cy="714375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85000"/>
              </a:lnSpc>
              <a:defRPr/>
            </a:pPr>
            <a:r>
              <a:rPr lang="en-US" sz="3600" dirty="0" smtClean="0">
                <a:solidFill>
                  <a:schemeClr val="tx2"/>
                </a:solidFill>
              </a:rPr>
              <a:t>Ovarian Cancer Recurrence </a:t>
            </a:r>
            <a:br>
              <a:rPr lang="en-US" sz="3600" dirty="0" smtClean="0">
                <a:solidFill>
                  <a:schemeClr val="tx2"/>
                </a:solidFill>
              </a:rPr>
            </a:br>
            <a:r>
              <a:rPr lang="en-US" sz="3600" dirty="0" smtClean="0">
                <a:solidFill>
                  <a:schemeClr val="tx2"/>
                </a:solidFill>
              </a:rPr>
              <a:t>Treatment Algorithm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914400" y="5181600"/>
            <a:ext cx="723900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BE" b="1" dirty="0" smtClean="0">
                <a:solidFill>
                  <a:schemeClr val="bg2"/>
                </a:solidFill>
                <a:latin typeface="Arial" pitchFamily="34" charset="0"/>
                <a:sym typeface="Arial" pitchFamily="34" charset="0"/>
              </a:rPr>
              <a:t>2012: Bevacizumab</a:t>
            </a:r>
            <a:endParaRPr lang="nl-BE" b="1" dirty="0">
              <a:solidFill>
                <a:schemeClr val="bg2"/>
              </a:solidFill>
              <a:latin typeface="Arial" pitchFamily="34" charset="0"/>
              <a:sym typeface="Arial" pitchFamily="34" charset="0"/>
            </a:endParaRPr>
          </a:p>
        </p:txBody>
      </p:sp>
      <p:sp>
        <p:nvSpPr>
          <p:cNvPr id="10" name="Tekstvak 8"/>
          <p:cNvSpPr txBox="1"/>
          <p:nvPr/>
        </p:nvSpPr>
        <p:spPr>
          <a:xfrm>
            <a:off x="914400" y="5638800"/>
            <a:ext cx="441960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BE" b="1" dirty="0" smtClean="0">
                <a:solidFill>
                  <a:schemeClr val="bg2"/>
                </a:solidFill>
                <a:latin typeface="Arial" pitchFamily="34" charset="0"/>
                <a:sym typeface="Arial" pitchFamily="34" charset="0"/>
              </a:rPr>
              <a:t>2014: Olaparib for mBRCA</a:t>
            </a:r>
            <a:endParaRPr lang="nl-BE" b="1" dirty="0">
              <a:solidFill>
                <a:schemeClr val="bg2"/>
              </a:solidFill>
              <a:latin typeface="Arial" pitchFamily="34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879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Novel Approaches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525963"/>
          </a:xfrm>
        </p:spPr>
        <p:txBody>
          <a:bodyPr/>
          <a:lstStyle/>
          <a:p>
            <a:r>
              <a:rPr lang="en-US" sz="2800" dirty="0" smtClean="0"/>
              <a:t>Modulate </a:t>
            </a:r>
            <a:r>
              <a:rPr lang="en-US" sz="2800" dirty="0"/>
              <a:t>the </a:t>
            </a:r>
            <a:r>
              <a:rPr lang="en-US" sz="2800" dirty="0" smtClean="0"/>
              <a:t>microenvironment</a:t>
            </a:r>
            <a:endParaRPr lang="en-US" sz="2800" dirty="0"/>
          </a:p>
          <a:p>
            <a:r>
              <a:rPr lang="en-US" sz="2800" dirty="0"/>
              <a:t>Leverage potential for synthetic </a:t>
            </a:r>
            <a:r>
              <a:rPr lang="en-US" sz="2800" dirty="0" smtClean="0"/>
              <a:t>lethality</a:t>
            </a:r>
          </a:p>
          <a:p>
            <a:pPr lvl="1"/>
            <a:r>
              <a:rPr lang="en-US" sz="2400" dirty="0" err="1" smtClean="0"/>
              <a:t>Parp</a:t>
            </a:r>
            <a:r>
              <a:rPr lang="en-US" sz="2400" dirty="0" smtClean="0"/>
              <a:t> inhibition</a:t>
            </a:r>
          </a:p>
          <a:p>
            <a:pPr lvl="1"/>
            <a:r>
              <a:rPr lang="en-US" sz="2400" dirty="0" smtClean="0"/>
              <a:t>TP53 targeting</a:t>
            </a:r>
          </a:p>
          <a:p>
            <a:r>
              <a:rPr lang="en-US" sz="2800" dirty="0"/>
              <a:t>Target driver </a:t>
            </a:r>
            <a:r>
              <a:rPr lang="en-US" sz="2800" dirty="0" smtClean="0"/>
              <a:t>mutations</a:t>
            </a:r>
          </a:p>
          <a:p>
            <a:r>
              <a:rPr lang="en-US" sz="2800" dirty="0" smtClean="0"/>
              <a:t>Exploit unique expression on cells</a:t>
            </a:r>
          </a:p>
          <a:p>
            <a:pPr lvl="1"/>
            <a:r>
              <a:rPr lang="en-US" sz="2400" dirty="0" smtClean="0"/>
              <a:t>Immunologic approaches</a:t>
            </a:r>
          </a:p>
          <a:p>
            <a:r>
              <a:rPr lang="en-US" sz="2800" dirty="0" smtClean="0"/>
              <a:t>Explore potential to target stem cells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499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47236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ctr"/>
            <a:r>
              <a:rPr lang="en-GB" sz="3600" b="1" dirty="0" smtClean="0">
                <a:solidFill>
                  <a:schemeClr val="tx2"/>
                </a:solidFill>
                <a:latin typeface="Arial" charset="0"/>
              </a:rPr>
              <a:t>Targeted Therapies in Ovarian Cancer</a:t>
            </a:r>
            <a:endParaRPr lang="en-GB" sz="3600" b="1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00" y="990600"/>
            <a:ext cx="5950800" cy="529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457200" y="6429508"/>
            <a:ext cx="5288401" cy="276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solidFill>
                  <a:schemeClr val="tx1"/>
                </a:solidFill>
                <a:latin typeface="Arial" charset="0"/>
              </a:rPr>
              <a:t>Banerjee </a:t>
            </a:r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S, et al. </a:t>
            </a:r>
            <a:r>
              <a:rPr lang="en-GB" sz="1200" b="1" i="1" dirty="0" err="1">
                <a:solidFill>
                  <a:schemeClr val="tx1"/>
                </a:solidFill>
                <a:latin typeface="Arial" charset="0"/>
              </a:rPr>
              <a:t>Clin</a:t>
            </a:r>
            <a:r>
              <a:rPr lang="en-GB" sz="12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1200" b="1" i="1" dirty="0">
                <a:solidFill>
                  <a:schemeClr val="tx1"/>
                </a:solidFill>
                <a:latin typeface="Arial" charset="0"/>
              </a:rPr>
              <a:t>Cancer</a:t>
            </a:r>
            <a:r>
              <a:rPr lang="en-GB" sz="1200" b="1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1200" b="1" i="1" dirty="0" smtClean="0">
                <a:solidFill>
                  <a:schemeClr val="tx1"/>
                </a:solidFill>
                <a:latin typeface="Arial" charset="0"/>
              </a:rPr>
              <a:t>Res.</a:t>
            </a:r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 2013;19(5):961-968.</a:t>
            </a:r>
            <a:endParaRPr lang="en-GB" sz="12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1600" y="1600200"/>
            <a:ext cx="685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88400" y="1600200"/>
            <a:ext cx="685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60000" y="3505200"/>
            <a:ext cx="1143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78800" y="4724400"/>
            <a:ext cx="1143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215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350838"/>
            <a:ext cx="8467725" cy="1143000"/>
          </a:xfrm>
        </p:spPr>
        <p:txBody>
          <a:bodyPr>
            <a:norm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3600" dirty="0" smtClean="0">
                <a:ea typeface="ＭＳ Ｐゴシック" charset="0"/>
              </a:rPr>
              <a:t>1</a:t>
            </a:r>
            <a:r>
              <a:rPr lang="en-US" sz="3600" baseline="30000" dirty="0" smtClean="0">
                <a:ea typeface="ＭＳ Ｐゴシック" charset="0"/>
              </a:rPr>
              <a:t>st</a:t>
            </a:r>
            <a:r>
              <a:rPr lang="en-US" sz="3600" dirty="0" smtClean="0">
                <a:ea typeface="ＭＳ Ｐゴシック" charset="0"/>
              </a:rPr>
              <a:t> Platinum-Sensitive Relapse:</a:t>
            </a:r>
            <a:br>
              <a:rPr lang="en-US" sz="3600" dirty="0" smtClean="0">
                <a:ea typeface="ＭＳ Ｐゴシック" charset="0"/>
              </a:rPr>
            </a:br>
            <a:r>
              <a:rPr lang="en-US" sz="3600" dirty="0" err="1" smtClean="0">
                <a:ea typeface="ＭＳ Ｐゴシック" charset="0"/>
              </a:rPr>
              <a:t>Antiangiogenic</a:t>
            </a:r>
            <a:r>
              <a:rPr lang="en-US" sz="3600" dirty="0" smtClean="0">
                <a:ea typeface="ＭＳ Ｐゴシック" charset="0"/>
              </a:rPr>
              <a:t> Agents</a:t>
            </a:r>
            <a:endParaRPr lang="en-US" sz="3600" dirty="0"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138" y="1499896"/>
            <a:ext cx="8958262" cy="416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Aft>
                <a:spcPts val="600"/>
              </a:spcAft>
              <a:defRPr/>
            </a:pPr>
            <a:endParaRPr lang="en-US" sz="2400" dirty="0">
              <a:latin typeface="Arial"/>
              <a:ea typeface="ＭＳ Ｐゴシック" charset="0"/>
              <a:cs typeface="ＭＳ Ｐゴシック" charset="0"/>
            </a:endParaRPr>
          </a:p>
          <a:p>
            <a:pPr marL="800100" lvl="1" indent="-342900" fontAlgn="base">
              <a:lnSpc>
                <a:spcPct val="90000"/>
              </a:lnSpc>
              <a:spcAft>
                <a:spcPts val="600"/>
              </a:spcAft>
              <a:buClr>
                <a:srgbClr val="F09828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 smtClean="0">
                <a:latin typeface="Arial"/>
                <a:ea typeface="ＭＳ Ｐゴシック" charset="0"/>
                <a:cs typeface="ＭＳ Ｐゴシック" charset="0"/>
              </a:rPr>
              <a:t>Licensed</a:t>
            </a:r>
            <a:r>
              <a:rPr lang="en-US" sz="2400" b="1" dirty="0">
                <a:latin typeface="Arial"/>
                <a:ea typeface="ＭＳ Ｐゴシック" charset="0"/>
                <a:cs typeface="ＭＳ Ｐゴシック" charset="0"/>
              </a:rPr>
              <a:t>: Carboplatin/gemcitabine + bevacizumab followed by maintenance bevacizumab </a:t>
            </a: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Clr>
                <a:srgbClr val="F09828"/>
              </a:buClr>
              <a:buFont typeface="Symbol" panose="05050102010706020507" pitchFamily="18" charset="2"/>
              <a:buChar char="-"/>
              <a:defRPr/>
            </a:pPr>
            <a:r>
              <a:rPr lang="en-US" sz="2400" dirty="0">
                <a:latin typeface="Arial"/>
                <a:ea typeface="ＭＳ Ｐゴシック" charset="0"/>
                <a:cs typeface="ＭＳ Ｐゴシック" charset="0"/>
              </a:rPr>
              <a:t>OCEANS</a:t>
            </a:r>
            <a:r>
              <a:rPr lang="en-US" sz="2400" baseline="30000" dirty="0">
                <a:latin typeface="Arial"/>
                <a:ea typeface="ＭＳ Ｐゴシック" charset="0"/>
                <a:cs typeface="ＭＳ Ｐゴシック" charset="0"/>
              </a:rPr>
              <a:t>1</a:t>
            </a:r>
            <a:r>
              <a:rPr lang="en-US" sz="2400" dirty="0">
                <a:latin typeface="Arial"/>
                <a:ea typeface="ＭＳ Ｐゴシック" charset="0"/>
                <a:cs typeface="ＭＳ Ｐゴシック" charset="0"/>
              </a:rPr>
              <a:t>:</a:t>
            </a:r>
          </a:p>
          <a:p>
            <a:pPr marL="2171700" lvl="4" indent="-342900" fontAlgn="base">
              <a:lnSpc>
                <a:spcPct val="90000"/>
              </a:lnSpc>
              <a:spcAft>
                <a:spcPts val="600"/>
              </a:spcAft>
              <a:buClr>
                <a:srgbClr val="F09828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/>
                <a:ea typeface="ＭＳ Ｐゴシック" charset="0"/>
                <a:cs typeface="ＭＳ Ｐゴシック" charset="0"/>
              </a:rPr>
              <a:t>Median PFS improvement 4 months, HR 0.48 </a:t>
            </a:r>
          </a:p>
          <a:p>
            <a:pPr marL="2171700" lvl="4" indent="-342900" fontAlgn="base">
              <a:lnSpc>
                <a:spcPct val="90000"/>
              </a:lnSpc>
              <a:spcAft>
                <a:spcPts val="600"/>
              </a:spcAft>
              <a:buClr>
                <a:srgbClr val="F09828"/>
              </a:buClr>
              <a:buFont typeface="Symbol" panose="05050102010706020507" pitchFamily="18" charset="2"/>
              <a:buChar char="-"/>
              <a:defRPr/>
            </a:pPr>
            <a:r>
              <a:rPr lang="en-US" sz="2000" dirty="0">
                <a:latin typeface="Arial"/>
                <a:ea typeface="ＭＳ Ｐゴシック" charset="0"/>
                <a:cs typeface="ＭＳ Ｐゴシック" charset="0"/>
              </a:rPr>
              <a:t>No overall survival benefit seen</a:t>
            </a:r>
          </a:p>
          <a:p>
            <a:pPr lvl="3" fontAlgn="base">
              <a:lnSpc>
                <a:spcPct val="90000"/>
              </a:lnSpc>
              <a:spcAft>
                <a:spcPts val="600"/>
              </a:spcAft>
              <a:buClr>
                <a:srgbClr val="F09828"/>
              </a:buClr>
              <a:defRPr/>
            </a:pPr>
            <a:endParaRPr lang="en-US" sz="2000" dirty="0">
              <a:latin typeface="Arial"/>
              <a:ea typeface="ＭＳ Ｐゴシック" charset="0"/>
              <a:cs typeface="ＭＳ Ｐゴシック" charset="0"/>
            </a:endParaRPr>
          </a:p>
          <a:p>
            <a:pPr marL="800100" lvl="1" indent="-342900" fontAlgn="base">
              <a:lnSpc>
                <a:spcPct val="90000"/>
              </a:lnSpc>
              <a:spcAft>
                <a:spcPts val="600"/>
              </a:spcAft>
              <a:buClr>
                <a:srgbClr val="F09828"/>
              </a:buClr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ea typeface="ＭＳ Ｐゴシック" charset="0"/>
                <a:cs typeface="ＭＳ Ｐゴシック" charset="0"/>
              </a:rPr>
              <a:t>Other options: </a:t>
            </a:r>
            <a:r>
              <a:rPr lang="en-US" sz="2400" b="1" dirty="0" err="1">
                <a:latin typeface="Arial"/>
                <a:ea typeface="ＭＳ Ｐゴシック" charset="0"/>
                <a:cs typeface="ＭＳ Ｐゴシック" charset="0"/>
              </a:rPr>
              <a:t>C</a:t>
            </a:r>
            <a:r>
              <a:rPr lang="en-US" sz="2400" b="1" dirty="0" err="1" smtClean="0">
                <a:latin typeface="Arial"/>
                <a:ea typeface="ＭＳ Ｐゴシック" charset="0"/>
                <a:cs typeface="ＭＳ Ｐゴシック" charset="0"/>
              </a:rPr>
              <a:t>edirinib</a:t>
            </a:r>
            <a:r>
              <a:rPr lang="en-US" sz="2400" b="1" dirty="0">
                <a:latin typeface="Arial"/>
                <a:ea typeface="ＭＳ Ｐゴシック" charset="0"/>
                <a:cs typeface="ＭＳ Ｐゴシック" charset="0"/>
              </a:rPr>
              <a:t>? </a:t>
            </a:r>
            <a:r>
              <a:rPr lang="en-US" sz="2400" dirty="0">
                <a:latin typeface="Arial"/>
                <a:ea typeface="ＭＳ Ｐゴシック" charset="0"/>
                <a:cs typeface="ＭＳ Ｐゴシック" charset="0"/>
              </a:rPr>
              <a:t>	</a:t>
            </a:r>
          </a:p>
          <a:p>
            <a:pPr marL="1257300" lvl="2" indent="-342900" fontAlgn="base">
              <a:lnSpc>
                <a:spcPct val="90000"/>
              </a:lnSpc>
              <a:spcAft>
                <a:spcPts val="600"/>
              </a:spcAft>
              <a:buClr>
                <a:srgbClr val="F09828"/>
              </a:buClr>
              <a:buFont typeface="Symbol" panose="05050102010706020507" pitchFamily="18" charset="2"/>
              <a:buChar char="-"/>
              <a:defRPr/>
            </a:pPr>
            <a:r>
              <a:rPr lang="en-US" sz="2400" dirty="0">
                <a:latin typeface="Arial"/>
                <a:ea typeface="ＭＳ Ｐゴシック" charset="0"/>
                <a:cs typeface="ＭＳ Ｐゴシック" charset="0"/>
              </a:rPr>
              <a:t>ICON6</a:t>
            </a:r>
            <a:r>
              <a:rPr lang="en-US" sz="2400" baseline="30000" dirty="0">
                <a:latin typeface="Arial"/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latin typeface="Arial"/>
                <a:ea typeface="ＭＳ Ｐゴシック" charset="0"/>
                <a:cs typeface="ＭＳ Ｐゴシック" charset="0"/>
              </a:rPr>
              <a:t>: </a:t>
            </a:r>
          </a:p>
          <a:p>
            <a:pPr marL="2171700" lvl="4" indent="-342900" fontAlgn="base">
              <a:lnSpc>
                <a:spcPct val="90000"/>
              </a:lnSpc>
              <a:spcAft>
                <a:spcPts val="600"/>
              </a:spcAft>
              <a:buClr>
                <a:srgbClr val="F09828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/>
                <a:ea typeface="ＭＳ Ｐゴシック" charset="0"/>
                <a:cs typeface="ＭＳ Ｐゴシック" charset="0"/>
              </a:rPr>
              <a:t>Median PFS improvement 3.1 months, HR 0.57</a:t>
            </a:r>
          </a:p>
          <a:p>
            <a:pPr marL="2171700" lvl="4" indent="-342900" fontAlgn="base">
              <a:lnSpc>
                <a:spcPct val="90000"/>
              </a:lnSpc>
              <a:spcAft>
                <a:spcPts val="600"/>
              </a:spcAft>
              <a:buClr>
                <a:srgbClr val="F09828"/>
              </a:buClr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/>
                <a:ea typeface="ＭＳ Ｐゴシック" charset="0"/>
                <a:cs typeface="ＭＳ Ｐゴシック" charset="0"/>
              </a:rPr>
              <a:t>Overall survival benefit 2.7 months, HR 0.7</a:t>
            </a:r>
          </a:p>
        </p:txBody>
      </p:sp>
      <p:sp>
        <p:nvSpPr>
          <p:cNvPr id="53252" name="Text Box 15"/>
          <p:cNvSpPr txBox="1">
            <a:spLocks noChangeArrowheads="1"/>
          </p:cNvSpPr>
          <p:nvPr/>
        </p:nvSpPr>
        <p:spPr bwMode="auto">
          <a:xfrm>
            <a:off x="354012" y="6396037"/>
            <a:ext cx="8637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200" dirty="0" smtClean="0">
                <a:solidFill>
                  <a:srgbClr val="FFFFFF"/>
                </a:solidFill>
                <a:cs typeface="Arial" pitchFamily="34" charset="0"/>
              </a:rPr>
              <a:t>1. </a:t>
            </a:r>
            <a:r>
              <a:rPr lang="en-US" altLang="en-US" sz="1200" dirty="0" err="1" smtClean="0">
                <a:solidFill>
                  <a:srgbClr val="FFFFFF"/>
                </a:solidFill>
                <a:cs typeface="Arial" pitchFamily="34" charset="0"/>
              </a:rPr>
              <a:t>Aghajanian</a:t>
            </a:r>
            <a:r>
              <a:rPr lang="en-US" altLang="en-US" sz="1200" dirty="0" smtClean="0">
                <a:solidFill>
                  <a:srgbClr val="FFFFFF"/>
                </a:solidFill>
                <a:cs typeface="Arial" pitchFamily="34" charset="0"/>
              </a:rPr>
              <a:t> C, et al. </a:t>
            </a:r>
            <a:r>
              <a:rPr lang="en-US" altLang="en-US" sz="1200" i="1" dirty="0" smtClean="0">
                <a:solidFill>
                  <a:srgbClr val="FFFFFF"/>
                </a:solidFill>
                <a:cs typeface="Arial" pitchFamily="34" charset="0"/>
              </a:rPr>
              <a:t>J </a:t>
            </a:r>
            <a:r>
              <a:rPr lang="en-US" altLang="en-US" sz="1200" i="1" dirty="0" err="1" smtClean="0">
                <a:solidFill>
                  <a:srgbClr val="FFFFFF"/>
                </a:solidFill>
                <a:cs typeface="Arial" pitchFamily="34" charset="0"/>
              </a:rPr>
              <a:t>Clin</a:t>
            </a:r>
            <a:r>
              <a:rPr lang="en-US" altLang="en-US" sz="1200" i="1" dirty="0" smtClean="0">
                <a:solidFill>
                  <a:srgbClr val="FFFFFF"/>
                </a:solidFill>
                <a:cs typeface="Arial" pitchFamily="34" charset="0"/>
              </a:rPr>
              <a:t> </a:t>
            </a:r>
            <a:r>
              <a:rPr lang="en-US" altLang="en-US" sz="1200" i="1" dirty="0" err="1" smtClean="0">
                <a:solidFill>
                  <a:srgbClr val="FFFFFF"/>
                </a:solidFill>
                <a:cs typeface="Arial" pitchFamily="34" charset="0"/>
              </a:rPr>
              <a:t>Oncol</a:t>
            </a:r>
            <a:r>
              <a:rPr lang="en-US" altLang="en-US" sz="1200" i="1" dirty="0" smtClean="0">
                <a:solidFill>
                  <a:srgbClr val="FFFFFF"/>
                </a:solidFill>
                <a:cs typeface="Arial" pitchFamily="34" charset="0"/>
              </a:rPr>
              <a:t>. </a:t>
            </a:r>
            <a:r>
              <a:rPr lang="en-US" altLang="en-US" sz="1200" dirty="0" smtClean="0">
                <a:solidFill>
                  <a:srgbClr val="FFFFFF"/>
                </a:solidFill>
                <a:cs typeface="Arial" pitchFamily="34" charset="0"/>
              </a:rPr>
              <a:t>2012;30(17):2039-2045. 2. Lederman J, et al. </a:t>
            </a:r>
            <a:r>
              <a:rPr lang="en-US" altLang="en-US" sz="1200" i="1" dirty="0" err="1" smtClean="0">
                <a:solidFill>
                  <a:srgbClr val="FFFFFF"/>
                </a:solidFill>
                <a:cs typeface="Arial" pitchFamily="34" charset="0"/>
              </a:rPr>
              <a:t>Eur</a:t>
            </a:r>
            <a:r>
              <a:rPr lang="en-US" altLang="en-US" sz="1200" i="1" dirty="0" smtClean="0">
                <a:solidFill>
                  <a:srgbClr val="FFFFFF"/>
                </a:solidFill>
                <a:cs typeface="Arial" pitchFamily="34" charset="0"/>
              </a:rPr>
              <a:t> J Cancer. </a:t>
            </a:r>
            <a:r>
              <a:rPr lang="en-US" altLang="en-US" sz="1200" dirty="0" smtClean="0">
                <a:solidFill>
                  <a:srgbClr val="FFFFFF"/>
                </a:solidFill>
                <a:cs typeface="Arial" pitchFamily="34" charset="0"/>
              </a:rPr>
              <a:t>2013;49(Suppl2) Abstract LBA10.</a:t>
            </a:r>
          </a:p>
        </p:txBody>
      </p:sp>
    </p:spTree>
    <p:extLst>
      <p:ext uri="{BB962C8B-B14F-4D97-AF65-F5344CB8AC3E}">
        <p14:creationId xmlns:p14="http://schemas.microsoft.com/office/powerpoint/2010/main" val="84951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1"/>
          <p:cNvGrpSpPr>
            <a:grpSpLocks/>
          </p:cNvGrpSpPr>
          <p:nvPr/>
        </p:nvGrpSpPr>
        <p:grpSpPr bwMode="auto">
          <a:xfrm>
            <a:off x="219075" y="5734050"/>
            <a:ext cx="8672513" cy="277813"/>
            <a:chOff x="219075" y="5916613"/>
            <a:chExt cx="8672513" cy="277812"/>
          </a:xfrm>
        </p:grpSpPr>
        <p:sp>
          <p:nvSpPr>
            <p:cNvPr id="21544" name="Text Box 80"/>
            <p:cNvSpPr txBox="1">
              <a:spLocks noChangeArrowheads="1"/>
            </p:cNvSpPr>
            <p:nvPr/>
          </p:nvSpPr>
          <p:spPr bwMode="gray">
            <a:xfrm>
              <a:off x="1146175" y="5916613"/>
              <a:ext cx="625475" cy="27781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00FFFF"/>
                  </a:solidFill>
                  <a:ea typeface="ＭＳ Ｐゴシック" pitchFamily="34" charset="-128"/>
                </a:rPr>
                <a:t>242</a:t>
              </a:r>
            </a:p>
          </p:txBody>
        </p:sp>
        <p:sp>
          <p:nvSpPr>
            <p:cNvPr id="21545" name="Text Box 80"/>
            <p:cNvSpPr txBox="1">
              <a:spLocks noChangeArrowheads="1"/>
            </p:cNvSpPr>
            <p:nvPr/>
          </p:nvSpPr>
          <p:spPr bwMode="gray">
            <a:xfrm>
              <a:off x="2540000" y="5916613"/>
              <a:ext cx="682625" cy="27781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00FFFF"/>
                  </a:solidFill>
                  <a:ea typeface="ＭＳ Ｐゴシック" pitchFamily="34" charset="-128"/>
                </a:rPr>
                <a:t>177</a:t>
              </a:r>
            </a:p>
          </p:txBody>
        </p:sp>
        <p:sp>
          <p:nvSpPr>
            <p:cNvPr id="21546" name="Text Box 80"/>
            <p:cNvSpPr txBox="1">
              <a:spLocks noChangeArrowheads="1"/>
            </p:cNvSpPr>
            <p:nvPr/>
          </p:nvSpPr>
          <p:spPr bwMode="gray">
            <a:xfrm>
              <a:off x="4079875" y="5916613"/>
              <a:ext cx="474663" cy="27781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00FFFF"/>
                  </a:solidFill>
                  <a:ea typeface="ＭＳ Ｐゴシック" pitchFamily="34" charset="-128"/>
                </a:rPr>
                <a:t>45</a:t>
              </a:r>
            </a:p>
          </p:txBody>
        </p:sp>
        <p:sp>
          <p:nvSpPr>
            <p:cNvPr id="21547" name="Text Box 80"/>
            <p:cNvSpPr txBox="1">
              <a:spLocks noChangeArrowheads="1"/>
            </p:cNvSpPr>
            <p:nvPr/>
          </p:nvSpPr>
          <p:spPr bwMode="gray">
            <a:xfrm>
              <a:off x="5527675" y="5916613"/>
              <a:ext cx="474663" cy="27781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00FFFF"/>
                  </a:solidFill>
                  <a:ea typeface="ＭＳ Ｐゴシック" pitchFamily="34" charset="-128"/>
                </a:rPr>
                <a:t>11</a:t>
              </a:r>
            </a:p>
          </p:txBody>
        </p:sp>
        <p:sp>
          <p:nvSpPr>
            <p:cNvPr id="21548" name="Text Box 80"/>
            <p:cNvSpPr txBox="1">
              <a:spLocks noChangeArrowheads="1"/>
            </p:cNvSpPr>
            <p:nvPr/>
          </p:nvSpPr>
          <p:spPr bwMode="gray">
            <a:xfrm>
              <a:off x="6973888" y="5916613"/>
              <a:ext cx="474662" cy="27781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00FFFF"/>
                  </a:solidFill>
                  <a:ea typeface="ＭＳ Ｐゴシック" pitchFamily="34" charset="-128"/>
                </a:rPr>
                <a:t>3</a:t>
              </a:r>
            </a:p>
          </p:txBody>
        </p:sp>
        <p:sp>
          <p:nvSpPr>
            <p:cNvPr id="21549" name="Text Box 80"/>
            <p:cNvSpPr txBox="1">
              <a:spLocks noChangeArrowheads="1"/>
            </p:cNvSpPr>
            <p:nvPr/>
          </p:nvSpPr>
          <p:spPr bwMode="gray">
            <a:xfrm>
              <a:off x="8416925" y="5916613"/>
              <a:ext cx="474663" cy="27781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00FFFF"/>
                  </a:solidFill>
                  <a:ea typeface="ＭＳ Ｐゴシック" pitchFamily="34" charset="-128"/>
                </a:rPr>
                <a:t>0</a:t>
              </a:r>
            </a:p>
          </p:txBody>
        </p:sp>
        <p:sp>
          <p:nvSpPr>
            <p:cNvPr id="21550" name="Text Box 80"/>
            <p:cNvSpPr txBox="1">
              <a:spLocks noChangeArrowheads="1"/>
            </p:cNvSpPr>
            <p:nvPr/>
          </p:nvSpPr>
          <p:spPr bwMode="gray">
            <a:xfrm>
              <a:off x="219075" y="5916613"/>
              <a:ext cx="792000" cy="27781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00FFFF"/>
                  </a:solidFill>
                  <a:ea typeface="ＭＳ Ｐゴシック" pitchFamily="34" charset="-128"/>
                </a:rPr>
                <a:t>CG + PL</a:t>
              </a:r>
            </a:p>
          </p:txBody>
        </p:sp>
      </p:grpSp>
      <p:graphicFrame>
        <p:nvGraphicFramePr>
          <p:cNvPr id="21507" name="Object 46"/>
          <p:cNvGraphicFramePr>
            <a:graphicFrameLocks noChangeAspect="1"/>
          </p:cNvGraphicFramePr>
          <p:nvPr/>
        </p:nvGraphicFramePr>
        <p:xfrm>
          <a:off x="1346200" y="1816100"/>
          <a:ext cx="7339013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CorelDRAW" r:id="rId6" imgW="7348728" imgH="3398520" progId="CorelDRAW.Graphic.14">
                  <p:embed/>
                </p:oleObj>
              </mc:Choice>
              <mc:Fallback>
                <p:oleObj name="CorelDRAW" r:id="rId6" imgW="7348728" imgH="3398520" progId="CorelDRAW.Graphic.1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1816100"/>
                        <a:ext cx="7339013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52"/>
          <p:cNvSpPr>
            <a:spLocks noGrp="1" noChangeArrowheads="1"/>
          </p:cNvSpPr>
          <p:nvPr>
            <p:ph type="title"/>
          </p:nvPr>
        </p:nvSpPr>
        <p:spPr>
          <a:xfrm>
            <a:off x="300038" y="304800"/>
            <a:ext cx="8467725" cy="11430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OCEANS: Primary Analysis of PFS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83"/>
              </p:ext>
            </p:extLst>
          </p:nvPr>
        </p:nvGraphicFramePr>
        <p:xfrm>
          <a:off x="4654550" y="1265216"/>
          <a:ext cx="4175125" cy="2163784"/>
        </p:xfrm>
        <a:graphic>
          <a:graphicData uri="http://schemas.openxmlformats.org/drawingml/2006/table">
            <a:tbl>
              <a:tblPr/>
              <a:tblGrid>
                <a:gridCol w="1800225"/>
                <a:gridCol w="1187450"/>
                <a:gridCol w="1187450"/>
              </a:tblGrid>
              <a:tr h="51808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Arial" pitchFamily="34" charset="0"/>
                        <a:ea typeface="ＭＳ Ｐゴシック" pitchFamily="34" charset="-128"/>
                        <a:cs typeface="Arial" pitchFamily="34" charset="0"/>
                      </a:endParaRPr>
                    </a:p>
                  </a:txBody>
                  <a:tcPr marL="91393" marR="91393" marT="45683" marB="45683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CG + PL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(n = 242)</a:t>
                      </a:r>
                    </a:p>
                  </a:txBody>
                  <a:tcPr marL="91393" marR="91393" marT="45683" marB="45683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CG + BV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(n = 242)</a:t>
                      </a:r>
                    </a:p>
                  </a:txBody>
                  <a:tcPr marL="91393" marR="91393" marT="45683" marB="45683"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30472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Events, n (%)</a:t>
                      </a:r>
                    </a:p>
                  </a:txBody>
                  <a:tcPr marL="91393" marR="91393" marT="45683" marB="45683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187 (77)</a:t>
                      </a:r>
                    </a:p>
                  </a:txBody>
                  <a:tcPr marL="91393" marR="91393" marT="45683" marB="4568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151 (62)</a:t>
                      </a:r>
                    </a:p>
                  </a:txBody>
                  <a:tcPr marL="91393" marR="91393" marT="45683" marB="45683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856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Median PFS, months (95% CI)</a:t>
                      </a:r>
                    </a:p>
                  </a:txBody>
                  <a:tcPr marL="91393" marR="91393" marT="45683" marB="4568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8.4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(8.3-9.7)</a:t>
                      </a:r>
                    </a:p>
                  </a:txBody>
                  <a:tcPr marL="91393" marR="91393" marT="45683" marB="4568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12.4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(11.4-12.7)</a:t>
                      </a:r>
                    </a:p>
                  </a:txBody>
                  <a:tcPr marL="91393" marR="91393" marT="45683" marB="4568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239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Stratified analysis HR (95% CI)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Log-rank 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P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value</a:t>
                      </a:r>
                    </a:p>
                  </a:txBody>
                  <a:tcPr marL="91393" marR="91393" marT="45683" marB="4568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95275" marR="0" lvl="0" indent="-2952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9000"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0.484 </a:t>
                      </a:r>
                    </a:p>
                    <a:p>
                      <a:pPr marL="295275" marR="0" lvl="0" indent="-2952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9000"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0" lang="en-GB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(0.388-0.605)</a:t>
                      </a:r>
                    </a:p>
                    <a:p>
                      <a:pPr marL="295275" marR="0" lvl="0" indent="-2952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34" charset="-128"/>
                          <a:cs typeface="Arial" pitchFamily="34" charset="0"/>
                        </a:rPr>
                        <a:t>&lt;.0001</a:t>
                      </a:r>
                    </a:p>
                  </a:txBody>
                  <a:tcPr marL="91393" marR="91393" marT="45683" marB="4568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524" name="Text Box 79"/>
          <p:cNvSpPr txBox="1">
            <a:spLocks noChangeArrowheads="1"/>
          </p:cNvSpPr>
          <p:nvPr/>
        </p:nvSpPr>
        <p:spPr bwMode="gray">
          <a:xfrm>
            <a:off x="4541838" y="5443538"/>
            <a:ext cx="912812" cy="3381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4C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en-US" sz="1600">
                <a:solidFill>
                  <a:srgbClr val="FFFFFF"/>
                </a:solidFill>
                <a:ea typeface="ＭＳ Ｐゴシック" pitchFamily="34" charset="-128"/>
              </a:rPr>
              <a:t>Months</a:t>
            </a:r>
          </a:p>
        </p:txBody>
      </p:sp>
      <p:sp>
        <p:nvSpPr>
          <p:cNvPr id="21525" name="Text Box 80"/>
          <p:cNvSpPr txBox="1">
            <a:spLocks noChangeArrowheads="1"/>
          </p:cNvSpPr>
          <p:nvPr/>
        </p:nvSpPr>
        <p:spPr bwMode="gray">
          <a:xfrm>
            <a:off x="219075" y="5530850"/>
            <a:ext cx="1828800" cy="2778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4C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3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1892300" algn="ctr"/>
                <a:tab pos="3670300" algn="ctr"/>
                <a:tab pos="5454650" algn="ctr"/>
                <a:tab pos="7258050" algn="ctr"/>
              </a:tabLst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en-US" sz="1200" b="0">
                <a:solidFill>
                  <a:srgbClr val="FFFFFF"/>
                </a:solidFill>
                <a:ea typeface="ＭＳ Ｐゴシック" pitchFamily="34" charset="-128"/>
              </a:rPr>
              <a:t>No. at risk</a:t>
            </a:r>
          </a:p>
        </p:txBody>
      </p:sp>
      <p:grpSp>
        <p:nvGrpSpPr>
          <p:cNvPr id="21526" name="Group 2"/>
          <p:cNvGrpSpPr>
            <a:grpSpLocks/>
          </p:cNvGrpSpPr>
          <p:nvPr/>
        </p:nvGrpSpPr>
        <p:grpSpPr bwMode="auto">
          <a:xfrm>
            <a:off x="219075" y="5905500"/>
            <a:ext cx="8672513" cy="276225"/>
            <a:chOff x="219075" y="5722938"/>
            <a:chExt cx="8672513" cy="276225"/>
          </a:xfrm>
        </p:grpSpPr>
        <p:sp>
          <p:nvSpPr>
            <p:cNvPr id="21537" name="Text Box 80"/>
            <p:cNvSpPr txBox="1">
              <a:spLocks noChangeArrowheads="1"/>
            </p:cNvSpPr>
            <p:nvPr/>
          </p:nvSpPr>
          <p:spPr bwMode="gray">
            <a:xfrm>
              <a:off x="1084263" y="5722938"/>
              <a:ext cx="762000" cy="27622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FFFF00"/>
                  </a:solidFill>
                  <a:ea typeface="ＭＳ Ｐゴシック" pitchFamily="34" charset="-128"/>
                </a:rPr>
                <a:t>242</a:t>
              </a:r>
            </a:p>
          </p:txBody>
        </p:sp>
        <p:sp>
          <p:nvSpPr>
            <p:cNvPr id="21538" name="Text Box 80"/>
            <p:cNvSpPr txBox="1">
              <a:spLocks noChangeArrowheads="1"/>
            </p:cNvSpPr>
            <p:nvPr/>
          </p:nvSpPr>
          <p:spPr bwMode="gray">
            <a:xfrm>
              <a:off x="2471738" y="5722938"/>
              <a:ext cx="820737" cy="27622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FFFF00"/>
                  </a:solidFill>
                  <a:ea typeface="ＭＳ Ｐゴシック" pitchFamily="34" charset="-128"/>
                </a:rPr>
                <a:t>203</a:t>
              </a:r>
            </a:p>
          </p:txBody>
        </p:sp>
        <p:sp>
          <p:nvSpPr>
            <p:cNvPr id="21539" name="Text Box 80"/>
            <p:cNvSpPr txBox="1">
              <a:spLocks noChangeArrowheads="1"/>
            </p:cNvSpPr>
            <p:nvPr/>
          </p:nvSpPr>
          <p:spPr bwMode="gray">
            <a:xfrm>
              <a:off x="4081463" y="5722938"/>
              <a:ext cx="474662" cy="27622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FFFF00"/>
                  </a:solidFill>
                  <a:ea typeface="ＭＳ Ｐゴシック" pitchFamily="34" charset="-128"/>
                </a:rPr>
                <a:t>92</a:t>
              </a:r>
            </a:p>
          </p:txBody>
        </p:sp>
        <p:sp>
          <p:nvSpPr>
            <p:cNvPr id="21540" name="Text Box 80"/>
            <p:cNvSpPr txBox="1">
              <a:spLocks noChangeArrowheads="1"/>
            </p:cNvSpPr>
            <p:nvPr/>
          </p:nvSpPr>
          <p:spPr bwMode="gray">
            <a:xfrm>
              <a:off x="5529263" y="5722938"/>
              <a:ext cx="474662" cy="27622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FFFF00"/>
                  </a:solidFill>
                  <a:ea typeface="ＭＳ Ｐゴシック" pitchFamily="34" charset="-128"/>
                </a:rPr>
                <a:t>33</a:t>
              </a:r>
            </a:p>
          </p:txBody>
        </p:sp>
        <p:sp>
          <p:nvSpPr>
            <p:cNvPr id="21541" name="Text Box 80"/>
            <p:cNvSpPr txBox="1">
              <a:spLocks noChangeArrowheads="1"/>
            </p:cNvSpPr>
            <p:nvPr/>
          </p:nvSpPr>
          <p:spPr bwMode="gray">
            <a:xfrm>
              <a:off x="6973888" y="5722938"/>
              <a:ext cx="474662" cy="27622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FFFF00"/>
                  </a:solidFill>
                  <a:ea typeface="ＭＳ Ｐゴシック" pitchFamily="34" charset="-128"/>
                </a:rPr>
                <a:t>11</a:t>
              </a:r>
            </a:p>
          </p:txBody>
        </p:sp>
        <p:sp>
          <p:nvSpPr>
            <p:cNvPr id="21542" name="Text Box 80"/>
            <p:cNvSpPr txBox="1">
              <a:spLocks noChangeArrowheads="1"/>
            </p:cNvSpPr>
            <p:nvPr/>
          </p:nvSpPr>
          <p:spPr bwMode="gray">
            <a:xfrm>
              <a:off x="8416925" y="5722938"/>
              <a:ext cx="474663" cy="27622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FFFF00"/>
                  </a:solidFill>
                  <a:ea typeface="ＭＳ Ｐゴシック" pitchFamily="34" charset="-128"/>
                </a:rPr>
                <a:t>0</a:t>
              </a:r>
            </a:p>
          </p:txBody>
        </p:sp>
        <p:sp>
          <p:nvSpPr>
            <p:cNvPr id="21543" name="Text Box 80"/>
            <p:cNvSpPr txBox="1">
              <a:spLocks noChangeArrowheads="1"/>
            </p:cNvSpPr>
            <p:nvPr/>
          </p:nvSpPr>
          <p:spPr bwMode="gray">
            <a:xfrm>
              <a:off x="219075" y="5722938"/>
              <a:ext cx="1233488" cy="276225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200" b="0">
                  <a:solidFill>
                    <a:srgbClr val="FFFF00"/>
                  </a:solidFill>
                  <a:ea typeface="ＭＳ Ｐゴシック" pitchFamily="34" charset="-128"/>
                </a:rPr>
                <a:t>CG + BV</a:t>
              </a:r>
            </a:p>
          </p:txBody>
        </p:sp>
      </p:grpSp>
      <p:sp>
        <p:nvSpPr>
          <p:cNvPr id="21527" name="Text Box 78"/>
          <p:cNvSpPr txBox="1">
            <a:spLocks noChangeArrowheads="1"/>
          </p:cNvSpPr>
          <p:nvPr/>
        </p:nvSpPr>
        <p:spPr bwMode="gray">
          <a:xfrm>
            <a:off x="928688" y="1679575"/>
            <a:ext cx="466725" cy="35909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0000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166000"/>
              </a:spcAft>
              <a:buClrTx/>
              <a:buFontTx/>
              <a:buNone/>
            </a:pPr>
            <a:r>
              <a:rPr lang="en-GB" altLang="en-US" sz="1600" b="0">
                <a:solidFill>
                  <a:srgbClr val="FFFFFF"/>
                </a:solidFill>
                <a:ea typeface="ＭＳ Ｐゴシック" pitchFamily="34" charset="-128"/>
              </a:rPr>
              <a:t>1.0</a:t>
            </a:r>
          </a:p>
          <a:p>
            <a:pPr algn="r" eaLnBrk="1" fontAlgn="base" hangingPunct="1">
              <a:spcBef>
                <a:spcPct val="0"/>
              </a:spcBef>
              <a:spcAft>
                <a:spcPct val="166000"/>
              </a:spcAft>
              <a:buClrTx/>
              <a:buFontTx/>
              <a:buNone/>
            </a:pPr>
            <a:r>
              <a:rPr lang="en-GB" altLang="en-US" sz="1600" b="0">
                <a:solidFill>
                  <a:srgbClr val="FFFFFF"/>
                </a:solidFill>
                <a:ea typeface="ＭＳ Ｐゴシック" pitchFamily="34" charset="-128"/>
              </a:rPr>
              <a:t>0.8</a:t>
            </a:r>
          </a:p>
          <a:p>
            <a:pPr algn="r" eaLnBrk="1" fontAlgn="base" hangingPunct="1">
              <a:spcBef>
                <a:spcPct val="0"/>
              </a:spcBef>
              <a:spcAft>
                <a:spcPct val="166000"/>
              </a:spcAft>
              <a:buClrTx/>
              <a:buFontTx/>
              <a:buNone/>
            </a:pPr>
            <a:r>
              <a:rPr lang="en-GB" altLang="en-US" sz="1600" b="0">
                <a:solidFill>
                  <a:srgbClr val="FFFFFF"/>
                </a:solidFill>
                <a:ea typeface="ＭＳ Ｐゴシック" pitchFamily="34" charset="-128"/>
              </a:rPr>
              <a:t>0.6</a:t>
            </a:r>
          </a:p>
          <a:p>
            <a:pPr algn="r" eaLnBrk="1" fontAlgn="base" hangingPunct="1">
              <a:spcBef>
                <a:spcPct val="0"/>
              </a:spcBef>
              <a:spcAft>
                <a:spcPct val="166000"/>
              </a:spcAft>
              <a:buClrTx/>
              <a:buFontTx/>
              <a:buNone/>
            </a:pPr>
            <a:r>
              <a:rPr lang="en-GB" altLang="en-US" sz="1600" b="0">
                <a:solidFill>
                  <a:srgbClr val="FFFFFF"/>
                </a:solidFill>
                <a:ea typeface="ＭＳ Ｐゴシック" pitchFamily="34" charset="-128"/>
              </a:rPr>
              <a:t>0.4</a:t>
            </a:r>
          </a:p>
          <a:p>
            <a:pPr algn="r" eaLnBrk="1" fontAlgn="base" hangingPunct="1">
              <a:spcBef>
                <a:spcPct val="0"/>
              </a:spcBef>
              <a:spcAft>
                <a:spcPct val="166000"/>
              </a:spcAft>
              <a:buClrTx/>
              <a:buFontTx/>
              <a:buNone/>
            </a:pPr>
            <a:r>
              <a:rPr lang="en-GB" altLang="en-US" sz="1600" b="0">
                <a:solidFill>
                  <a:srgbClr val="FFFFFF"/>
                </a:solidFill>
                <a:ea typeface="ＭＳ Ｐゴシック" pitchFamily="34" charset="-128"/>
              </a:rPr>
              <a:t>0.2</a:t>
            </a:r>
          </a:p>
          <a:p>
            <a:pPr algn="r" eaLnBrk="1" fontAlgn="base" hangingPunct="1">
              <a:spcBef>
                <a:spcPct val="0"/>
              </a:spcBef>
              <a:spcAft>
                <a:spcPct val="166000"/>
              </a:spcAft>
              <a:buClrTx/>
              <a:buFontTx/>
              <a:buNone/>
            </a:pPr>
            <a:r>
              <a:rPr lang="en-GB" altLang="en-US" sz="1600" b="0">
                <a:solidFill>
                  <a:srgbClr val="FFFFFF"/>
                </a:solidFill>
                <a:ea typeface="ＭＳ Ｐゴシック" pitchFamily="34" charset="-128"/>
              </a:rPr>
              <a:t>0</a:t>
            </a:r>
          </a:p>
        </p:txBody>
      </p:sp>
      <p:sp>
        <p:nvSpPr>
          <p:cNvPr id="21528" name="Text Box 79"/>
          <p:cNvSpPr txBox="1">
            <a:spLocks noChangeArrowheads="1"/>
          </p:cNvSpPr>
          <p:nvPr/>
        </p:nvSpPr>
        <p:spPr bwMode="gray">
          <a:xfrm rot="16200000">
            <a:off x="-950488" y="3265766"/>
            <a:ext cx="3326552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00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en-US" sz="1800" dirty="0">
                <a:solidFill>
                  <a:srgbClr val="FFFFFF"/>
                </a:solidFill>
                <a:cs typeface="Arial" pitchFamily="34" charset="0"/>
              </a:rPr>
              <a:t>Proportion </a:t>
            </a:r>
            <a:r>
              <a:rPr lang="en-GB" altLang="en-US" sz="1800" dirty="0" smtClean="0">
                <a:solidFill>
                  <a:srgbClr val="FFFFFF"/>
                </a:solidFill>
                <a:cs typeface="Arial" pitchFamily="34" charset="0"/>
              </a:rPr>
              <a:t>Progression </a:t>
            </a:r>
            <a:r>
              <a:rPr lang="en-GB" altLang="en-US" sz="1800" dirty="0">
                <a:solidFill>
                  <a:srgbClr val="FFFFFF"/>
                </a:solidFill>
                <a:cs typeface="Arial" pitchFamily="34" charset="0"/>
              </a:rPr>
              <a:t>F</a:t>
            </a:r>
            <a:r>
              <a:rPr lang="en-GB" altLang="en-US" sz="1800" dirty="0" smtClean="0">
                <a:solidFill>
                  <a:srgbClr val="FFFFFF"/>
                </a:solidFill>
                <a:cs typeface="Arial" pitchFamily="34" charset="0"/>
              </a:rPr>
              <a:t>ree</a:t>
            </a:r>
            <a:endParaRPr lang="en-GB" altLang="en-US" sz="1800" dirty="0">
              <a:solidFill>
                <a:srgbClr val="FFFFFF"/>
              </a:solidFill>
              <a:cs typeface="Arial" pitchFamily="34" charset="0"/>
            </a:endParaRPr>
          </a:p>
        </p:txBody>
      </p:sp>
      <p:grpSp>
        <p:nvGrpSpPr>
          <p:cNvPr id="21529" name="Group 1"/>
          <p:cNvGrpSpPr>
            <a:grpSpLocks/>
          </p:cNvGrpSpPr>
          <p:nvPr/>
        </p:nvGrpSpPr>
        <p:grpSpPr bwMode="auto">
          <a:xfrm>
            <a:off x="1206500" y="5202238"/>
            <a:ext cx="7686675" cy="338137"/>
            <a:chOff x="1206500" y="5211763"/>
            <a:chExt cx="7686675" cy="338137"/>
          </a:xfrm>
        </p:grpSpPr>
        <p:sp>
          <p:nvSpPr>
            <p:cNvPr id="21531" name="Text Box 80"/>
            <p:cNvSpPr txBox="1">
              <a:spLocks noChangeArrowheads="1"/>
            </p:cNvSpPr>
            <p:nvPr/>
          </p:nvSpPr>
          <p:spPr bwMode="gray">
            <a:xfrm>
              <a:off x="1206500" y="5211763"/>
              <a:ext cx="474663" cy="33813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600" b="0">
                  <a:solidFill>
                    <a:srgbClr val="FFFFFF"/>
                  </a:solidFill>
                  <a:ea typeface="ＭＳ Ｐゴシック" pitchFamily="34" charset="-128"/>
                </a:rPr>
                <a:t>0</a:t>
              </a:r>
            </a:p>
          </p:txBody>
        </p:sp>
        <p:sp>
          <p:nvSpPr>
            <p:cNvPr id="21532" name="Text Box 80"/>
            <p:cNvSpPr txBox="1">
              <a:spLocks noChangeArrowheads="1"/>
            </p:cNvSpPr>
            <p:nvPr/>
          </p:nvSpPr>
          <p:spPr bwMode="gray">
            <a:xfrm>
              <a:off x="2644775" y="5211763"/>
              <a:ext cx="474663" cy="33813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600" b="0">
                  <a:solidFill>
                    <a:srgbClr val="FFFFFF"/>
                  </a:solidFill>
                  <a:ea typeface="ＭＳ Ｐゴシック" pitchFamily="34" charset="-128"/>
                </a:rPr>
                <a:t>6</a:t>
              </a:r>
            </a:p>
          </p:txBody>
        </p:sp>
        <p:sp>
          <p:nvSpPr>
            <p:cNvPr id="21533" name="Text Box 80"/>
            <p:cNvSpPr txBox="1">
              <a:spLocks noChangeArrowheads="1"/>
            </p:cNvSpPr>
            <p:nvPr/>
          </p:nvSpPr>
          <p:spPr bwMode="gray">
            <a:xfrm>
              <a:off x="4079875" y="5211763"/>
              <a:ext cx="474663" cy="33813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600" b="0">
                  <a:solidFill>
                    <a:srgbClr val="FFFFFF"/>
                  </a:solidFill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21534" name="Text Box 80"/>
            <p:cNvSpPr txBox="1">
              <a:spLocks noChangeArrowheads="1"/>
            </p:cNvSpPr>
            <p:nvPr/>
          </p:nvSpPr>
          <p:spPr bwMode="gray">
            <a:xfrm>
              <a:off x="5527675" y="5211763"/>
              <a:ext cx="474663" cy="33813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600" b="0">
                  <a:solidFill>
                    <a:srgbClr val="FFFFFF"/>
                  </a:solidFill>
                  <a:ea typeface="ＭＳ Ｐゴシック" pitchFamily="34" charset="-128"/>
                </a:rPr>
                <a:t>18</a:t>
              </a:r>
            </a:p>
          </p:txBody>
        </p:sp>
        <p:sp>
          <p:nvSpPr>
            <p:cNvPr id="21535" name="Text Box 80"/>
            <p:cNvSpPr txBox="1">
              <a:spLocks noChangeArrowheads="1"/>
            </p:cNvSpPr>
            <p:nvPr/>
          </p:nvSpPr>
          <p:spPr bwMode="gray">
            <a:xfrm>
              <a:off x="6973888" y="5211763"/>
              <a:ext cx="474662" cy="33813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600" b="0">
                  <a:solidFill>
                    <a:srgbClr val="FFFFFF"/>
                  </a:solidFill>
                  <a:ea typeface="ＭＳ Ｐゴシック" pitchFamily="34" charset="-128"/>
                </a:rPr>
                <a:t>24</a:t>
              </a:r>
            </a:p>
          </p:txBody>
        </p:sp>
        <p:sp>
          <p:nvSpPr>
            <p:cNvPr id="21536" name="Text Box 80"/>
            <p:cNvSpPr txBox="1">
              <a:spLocks noChangeArrowheads="1"/>
            </p:cNvSpPr>
            <p:nvPr/>
          </p:nvSpPr>
          <p:spPr bwMode="gray">
            <a:xfrm>
              <a:off x="8418513" y="5211763"/>
              <a:ext cx="474662" cy="338137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4C00">
                  <a:alpha val="74997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3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8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pitchFamily="34" charset="0"/>
                <a:buChar char="-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1892300" algn="ctr"/>
                  <a:tab pos="3670300" algn="ctr"/>
                  <a:tab pos="5454650" algn="ctr"/>
                  <a:tab pos="7258050" algn="ctr"/>
                </a:tabLst>
                <a:defRPr sz="2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GB" altLang="en-US" sz="1600" b="0">
                  <a:solidFill>
                    <a:srgbClr val="FFFFFF"/>
                  </a:solidFill>
                  <a:ea typeface="ＭＳ Ｐゴシック" pitchFamily="34" charset="-128"/>
                </a:rPr>
                <a:t>30</a:t>
              </a:r>
            </a:p>
          </p:txBody>
        </p:sp>
      </p:grpSp>
      <p:sp>
        <p:nvSpPr>
          <p:cNvPr id="21530" name="TextBox 1"/>
          <p:cNvSpPr txBox="1">
            <a:spLocks noChangeArrowheads="1"/>
          </p:cNvSpPr>
          <p:nvPr/>
        </p:nvSpPr>
        <p:spPr bwMode="auto">
          <a:xfrm>
            <a:off x="384175" y="6427788"/>
            <a:ext cx="53562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-"/>
              <a:defRPr sz="2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GB" altLang="en-US" sz="1200">
                <a:solidFill>
                  <a:srgbClr val="FFFFFF"/>
                </a:solidFill>
                <a:ea typeface="ＭＳ Ｐゴシック" pitchFamily="34" charset="-128"/>
                <a:cs typeface="Arial" pitchFamily="34" charset="0"/>
              </a:rPr>
              <a:t>Aghajanian C, et al. </a:t>
            </a:r>
            <a:r>
              <a:rPr lang="en-GB" altLang="en-US" sz="1200" i="1">
                <a:solidFill>
                  <a:srgbClr val="FFFFFF"/>
                </a:solidFill>
                <a:ea typeface="ＭＳ Ｐゴシック" pitchFamily="34" charset="-128"/>
                <a:cs typeface="Arial" pitchFamily="34" charset="0"/>
              </a:rPr>
              <a:t>J Clin Oncol. </a:t>
            </a:r>
            <a:r>
              <a:rPr lang="en-GB" altLang="en-US" sz="1200">
                <a:solidFill>
                  <a:srgbClr val="FFFFFF"/>
                </a:solidFill>
                <a:ea typeface="ＭＳ Ｐゴシック" pitchFamily="34" charset="-128"/>
                <a:cs typeface="Arial" pitchFamily="34" charset="0"/>
              </a:rPr>
              <a:t>2012;30(17):2039-2045.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6519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1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10157</TotalTime>
  <Words>2018</Words>
  <Application>Microsoft Office PowerPoint</Application>
  <PresentationFormat>On-screen Show (4:3)</PresentationFormat>
  <Paragraphs>468</Paragraphs>
  <Slides>29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1_Default Design</vt:lpstr>
      <vt:lpstr>2_Default Design</vt:lpstr>
      <vt:lpstr>Office Theme</vt:lpstr>
      <vt:lpstr>CorelDRAW</vt:lpstr>
      <vt:lpstr>Platinum-Sensitive  Relapsed Ovarian Cancer:   New Options on the Horizon </vt:lpstr>
      <vt:lpstr>Ovarian Carcinoma:  Clinical Course </vt:lpstr>
      <vt:lpstr>Recurrent Ovarian Cancer A GiNECO Study: Therapy-Free Interval and Efficacy</vt:lpstr>
      <vt:lpstr>Improving Systemic Therapy Following Recurrence: Sensitive Disease</vt:lpstr>
      <vt:lpstr>Ovarian Cancer Recurrence  Treatment Algorithm</vt:lpstr>
      <vt:lpstr>Novel Approaches</vt:lpstr>
      <vt:lpstr>PowerPoint Presentation</vt:lpstr>
      <vt:lpstr>1st Platinum-Sensitive Relapse: Antiangiogenic Agents</vt:lpstr>
      <vt:lpstr>OCEANS: Primary Analysis of PFS</vt:lpstr>
      <vt:lpstr>PowerPoint Presentation</vt:lpstr>
      <vt:lpstr>PowerPoint Presentation</vt:lpstr>
      <vt:lpstr>Platinum-Sensitive Relapse Treatment Options</vt:lpstr>
      <vt:lpstr>Ovarian Cancer Treatment Algorithm </vt:lpstr>
      <vt:lpstr>Looking at the Future: Ovarian Cancer Treatment Algorithm </vt:lpstr>
      <vt:lpstr>Platinum-Sensitive Relapse: Cediranib + Olaparib</vt:lpstr>
      <vt:lpstr>Primary Outcome: Cediranib/Olaparib Significantly Increased PFS Compared to Olaparib Alone</vt:lpstr>
      <vt:lpstr>Cediranib/Olaparib Significantly Increased PFS in Patients Without a BRCA Mutation</vt:lpstr>
      <vt:lpstr>Normal TP53 Function</vt:lpstr>
      <vt:lpstr>AZ-1775 Compound Profile</vt:lpstr>
      <vt:lpstr>Scientific Rationale for AZ-1775 Combination Therapies</vt:lpstr>
      <vt:lpstr>A Randomized, Phase II Study Evaluating AZ-1775 in Combination With Paclitaxel and Carboplatin vs Paclitaxel and Carboplatin Alone in Adult Patients With Platinum Sensitive p53 Mutant Ovarian Cancer</vt:lpstr>
      <vt:lpstr>PowerPoint Presentation</vt:lpstr>
      <vt:lpstr>Survivin</vt:lpstr>
      <vt:lpstr>PowerPoint Presentation</vt:lpstr>
      <vt:lpstr>PowerPoint Presentation</vt:lpstr>
      <vt:lpstr>PowerPoint Presentation</vt:lpstr>
      <vt:lpstr>PowerPoint Presentation</vt:lpstr>
      <vt:lpstr>Drug Development Program</vt:lpstr>
      <vt:lpstr>PowerPoint Presentation</vt:lpstr>
    </vt:vector>
  </TitlesOfParts>
  <Company>UHN Research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Karakasis</dc:creator>
  <cp:lastModifiedBy>Heather Tomlinson</cp:lastModifiedBy>
  <cp:revision>377</cp:revision>
  <cp:lastPrinted>2014-09-23T03:58:00Z</cp:lastPrinted>
  <dcterms:created xsi:type="dcterms:W3CDTF">2013-03-08T17:01:04Z</dcterms:created>
  <dcterms:modified xsi:type="dcterms:W3CDTF">2014-11-21T14:52:59Z</dcterms:modified>
</cp:coreProperties>
</file>